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5" r:id="rId4"/>
    <p:sldMasterId id="2147483914" r:id="rId5"/>
  </p:sldMasterIdLst>
  <p:notesMasterIdLst>
    <p:notesMasterId r:id="rId10"/>
  </p:notesMasterIdLst>
  <p:handoutMasterIdLst>
    <p:handoutMasterId r:id="rId11"/>
  </p:handoutMasterIdLst>
  <p:sldIdLst>
    <p:sldId id="2142532318" r:id="rId6"/>
    <p:sldId id="2759" r:id="rId7"/>
    <p:sldId id="275" r:id="rId8"/>
    <p:sldId id="2142532317" r:id="rId9"/>
  </p:sldIdLst>
  <p:sldSz cx="12192000" cy="6858000"/>
  <p:notesSz cx="6858000" cy="9296400"/>
  <p:embeddedFontLst>
    <p:embeddedFont>
      <p:font typeface="Aeonik" panose="020B0503030300000000" pitchFamily="34" charset="0"/>
      <p:regular r:id="rId12"/>
      <p:bold r:id="rId13"/>
      <p:italic r:id="rId14"/>
      <p:boldItalic r:id="rId15"/>
    </p:embeddedFont>
    <p:embeddedFont>
      <p:font typeface="Aeonik Light" panose="020B0403030300000000" pitchFamily="34" charset="0"/>
      <p:regular r:id="rId16"/>
      <p:italic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3E29D1F-7BE9-1F90-18B0-8C7321371B12}" name="Helen Wetherell" initials="HW" userId="S::Helen-Wetherell@smartestenergy.com.au::d8f6b1e4-c02a-4344-95d9-db2b740932f3" providerId="AD"/>
  <p188:author id="{8829D7C3-F951-7FA6-512A-416683A89CDF}" name="Angela Riley" initials="AR" userId="S::Angela-Riley@smartestenergy.com.au::e9f21a51-c264-4bb5-bf5b-b091b598874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A74"/>
    <a:srgbClr val="003A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2833802-FEF1-4C79-8D5D-14CF1EAF98D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customXml" Target="../customXml/item2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font" Target="fonts/font4.fntdata"/><Relationship Id="rId23" Type="http://schemas.microsoft.com/office/2018/10/relationships/authors" Target="authors.xml"/><Relationship Id="rId10" Type="http://schemas.openxmlformats.org/officeDocument/2006/relationships/notesMaster" Target="notesMasters/notesMaster1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font" Target="fonts/font3.fntdata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gela Riley" userId="e9f21a51-c264-4bb5-bf5b-b091b5988740" providerId="ADAL" clId="{6EDF3706-E5F8-46DB-ABB4-A2B329254426}"/>
    <pc:docChg chg="modSld">
      <pc:chgData name="Angela Riley" userId="e9f21a51-c264-4bb5-bf5b-b091b5988740" providerId="ADAL" clId="{6EDF3706-E5F8-46DB-ABB4-A2B329254426}" dt="2026-05-26T06:55:23.686" v="12" actId="255"/>
      <pc:docMkLst>
        <pc:docMk/>
      </pc:docMkLst>
      <pc:sldChg chg="modSp mod modNotesTx">
        <pc:chgData name="Angela Riley" userId="e9f21a51-c264-4bb5-bf5b-b091b5988740" providerId="ADAL" clId="{6EDF3706-E5F8-46DB-ABB4-A2B329254426}" dt="2026-05-26T06:55:23.686" v="12" actId="255"/>
        <pc:sldMkLst>
          <pc:docMk/>
          <pc:sldMk cId="518814655" sldId="275"/>
        </pc:sldMkLst>
        <pc:spChg chg="mod">
          <ac:chgData name="Angela Riley" userId="e9f21a51-c264-4bb5-bf5b-b091b5988740" providerId="ADAL" clId="{6EDF3706-E5F8-46DB-ABB4-A2B329254426}" dt="2026-05-26T06:55:10.254" v="8" actId="6549"/>
          <ac:spMkLst>
            <pc:docMk/>
            <pc:sldMk cId="518814655" sldId="275"/>
            <ac:spMk id="5" creationId="{589F8335-DBC1-C1FE-5AF2-D7A59E7B8231}"/>
          </ac:spMkLst>
        </pc:spChg>
        <pc:spChg chg="mod">
          <ac:chgData name="Angela Riley" userId="e9f21a51-c264-4bb5-bf5b-b091b5988740" providerId="ADAL" clId="{6EDF3706-E5F8-46DB-ABB4-A2B329254426}" dt="2026-05-26T06:55:18.064" v="10" actId="6549"/>
          <ac:spMkLst>
            <pc:docMk/>
            <pc:sldMk cId="518814655" sldId="275"/>
            <ac:spMk id="11" creationId="{1C9AE0F0-E41D-33FD-6DB4-6907D37E1011}"/>
          </ac:spMkLst>
        </pc:spChg>
        <pc:spChg chg="mod">
          <ac:chgData name="Angela Riley" userId="e9f21a51-c264-4bb5-bf5b-b091b5988740" providerId="ADAL" clId="{6EDF3706-E5F8-46DB-ABB4-A2B329254426}" dt="2026-05-26T06:55:23.686" v="12" actId="255"/>
          <ac:spMkLst>
            <pc:docMk/>
            <pc:sldMk cId="518814655" sldId="275"/>
            <ac:spMk id="12" creationId="{C19F0B6E-AFC3-1511-B576-BC4963DD325D}"/>
          </ac:spMkLst>
        </pc:spChg>
      </pc:sldChg>
      <pc:sldChg chg="modNotesTx">
        <pc:chgData name="Angela Riley" userId="e9f21a51-c264-4bb5-bf5b-b091b5988740" providerId="ADAL" clId="{6EDF3706-E5F8-46DB-ABB4-A2B329254426}" dt="2026-05-26T06:53:48.642" v="0" actId="6549"/>
        <pc:sldMkLst>
          <pc:docMk/>
          <pc:sldMk cId="3736453987" sldId="2759"/>
        </pc:sldMkLst>
      </pc:sldChg>
      <pc:sldChg chg="modNotesTx">
        <pc:chgData name="Angela Riley" userId="e9f21a51-c264-4bb5-bf5b-b091b5988740" providerId="ADAL" clId="{6EDF3706-E5F8-46DB-ABB4-A2B329254426}" dt="2026-05-26T06:53:54.895" v="2" actId="6549"/>
        <pc:sldMkLst>
          <pc:docMk/>
          <pc:sldMk cId="3969869178" sldId="214253231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95046B8-8543-C67D-EE13-203DFD8017B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>
              <a:latin typeface="Aeonik" panose="02010503030300000000" pitchFamily="50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E31D9B-A5E1-D244-7BE4-CCDCC7B350B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6544BB-B3D4-41C6-BF55-5FC1D624BE00}" type="datetimeFigureOut">
              <a:rPr lang="en-GB" smtClean="0">
                <a:latin typeface="Aeonik" panose="02010503030300000000" pitchFamily="50" charset="0"/>
              </a:rPr>
              <a:t>26/05/2026</a:t>
            </a:fld>
            <a:endParaRPr lang="en-GB">
              <a:latin typeface="Aeonik" panose="02010503030300000000" pitchFamily="50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AB6FD0-C899-C78B-6ED5-3D29B37FB91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Aeonik" panose="02010503030300000000" pitchFamily="50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E8B32D-2E0B-62B0-ECB0-E5B1385736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B7B14A-79C4-4182-B936-F46D905324A3}" type="slidenum">
              <a:rPr lang="en-GB" smtClean="0">
                <a:latin typeface="Aeonik" panose="02010503030300000000" pitchFamily="50" charset="0"/>
              </a:rPr>
              <a:t>‹#›</a:t>
            </a:fld>
            <a:endParaRPr lang="en-GB">
              <a:latin typeface="Aeonik" panose="020105030303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5118893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928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eonik" panose="02010503030300000000" pitchFamily="50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eonik" panose="02010503030300000000" pitchFamily="50" charset="0"/>
              </a:defRPr>
            </a:lvl1pPr>
          </a:lstStyle>
          <a:p>
            <a:fld id="{ECDA1EB1-DB13-4501-9E02-6A6924CF1F16}" type="datetimeFigureOut">
              <a:rPr lang="en-GB" smtClean="0"/>
              <a:pPr/>
              <a:t>26/05/2026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eonik" panose="02010503030300000000" pitchFamily="50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eonik" panose="02010503030300000000" pitchFamily="50" charset="0"/>
              </a:defRPr>
            </a:lvl1pPr>
          </a:lstStyle>
          <a:p>
            <a:fld id="{5110282D-C1C5-45E3-A15A-C5C9F399B1A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124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eonik" panose="02010503030300000000" pitchFamily="50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37D212-6594-4354-8414-D0DF5A53E8B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05472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10282D-C1C5-45E3-A15A-C5C9F399B1A7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73647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10282D-C1C5-45E3-A15A-C5C9F399B1A7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8775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-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C14A6151-A1F6-1381-58EE-3CB795E57AE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09074" y="551005"/>
            <a:ext cx="4926251" cy="659766"/>
          </a:xfrm>
          <a:prstGeom prst="rect">
            <a:avLst/>
          </a:prstGeom>
        </p:spPr>
      </p:pic>
      <p:sp>
        <p:nvSpPr>
          <p:cNvPr id="15" name="Subtitle 2">
            <a:extLst>
              <a:ext uri="{FF2B5EF4-FFF2-40B4-BE49-F238E27FC236}">
                <a16:creationId xmlns:a16="http://schemas.microsoft.com/office/drawing/2014/main" id="{4EBF9A9B-9D69-A6EB-7B89-CAB25737338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9074" y="5253220"/>
            <a:ext cx="5220448" cy="1020581"/>
          </a:xfrm>
        </p:spPr>
        <p:txBody>
          <a:bodyPr anchor="b">
            <a:noAutofit/>
          </a:bodyPr>
          <a:lstStyle>
            <a:lvl1pPr marL="0" indent="0" algn="l">
              <a:spcBef>
                <a:spcPts val="5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Insert presentation </a:t>
            </a:r>
            <a:r>
              <a:rPr lang="hr-HR"/>
              <a:t>sub</a:t>
            </a:r>
            <a:r>
              <a:rPr lang="en-GB"/>
              <a:t>title</a:t>
            </a:r>
            <a:r>
              <a:rPr lang="hr-HR"/>
              <a:t> </a:t>
            </a:r>
            <a:r>
              <a:rPr lang="hr-HR" err="1"/>
              <a:t>or</a:t>
            </a:r>
            <a:r>
              <a:rPr lang="hr-HR"/>
              <a:t> </a:t>
            </a:r>
            <a:r>
              <a:rPr lang="hr-HR" err="1"/>
              <a:t>description</a:t>
            </a:r>
            <a:r>
              <a:rPr lang="hr-HR"/>
              <a:t> </a:t>
            </a:r>
            <a:r>
              <a:rPr lang="hr-HR" err="1"/>
              <a:t>text</a:t>
            </a:r>
            <a:endParaRPr lang="en-GB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DE45749E-DBA9-D00F-A10F-26A22429A8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9075" y="2028644"/>
            <a:ext cx="5220448" cy="3224576"/>
          </a:xfrm>
        </p:spPr>
        <p:txBody>
          <a:bodyPr anchor="ctr">
            <a:noAutofit/>
          </a:bodyPr>
          <a:lstStyle>
            <a:lvl1pPr algn="l">
              <a:defRPr sz="5400" b="1" spc="0" baseline="0">
                <a:solidFill>
                  <a:schemeClr val="tx2"/>
                </a:solidFill>
              </a:defRPr>
            </a:lvl1pPr>
          </a:lstStyle>
          <a:p>
            <a:r>
              <a:rPr lang="en-GB"/>
              <a:t>Insert presentation title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0B4273-5126-EEA9-BD20-87C5B2266D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22778" t="12492" r="11812" b="1227"/>
          <a:stretch/>
        </p:blipFill>
        <p:spPr>
          <a:xfrm>
            <a:off x="6203950" y="1008063"/>
            <a:ext cx="5988050" cy="5265738"/>
          </a:xfrm>
          <a:custGeom>
            <a:avLst/>
            <a:gdLst>
              <a:gd name="connsiteX0" fmla="*/ 2632868 w 5988050"/>
              <a:gd name="connsiteY0" fmla="*/ 0 h 5265738"/>
              <a:gd name="connsiteX1" fmla="*/ 5988050 w 5988050"/>
              <a:gd name="connsiteY1" fmla="*/ 0 h 5265738"/>
              <a:gd name="connsiteX2" fmla="*/ 5988050 w 5988050"/>
              <a:gd name="connsiteY2" fmla="*/ 5265737 h 5265738"/>
              <a:gd name="connsiteX3" fmla="*/ 2632868 w 5988050"/>
              <a:gd name="connsiteY3" fmla="*/ 5265738 h 5265738"/>
              <a:gd name="connsiteX4" fmla="*/ 0 w 5988050"/>
              <a:gd name="connsiteY4" fmla="*/ 2632869 h 5265738"/>
              <a:gd name="connsiteX5" fmla="*/ 2632868 w 5988050"/>
              <a:gd name="connsiteY5" fmla="*/ 0 h 5265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88050" h="5265738">
                <a:moveTo>
                  <a:pt x="2632868" y="0"/>
                </a:moveTo>
                <a:lnTo>
                  <a:pt x="5988050" y="0"/>
                </a:lnTo>
                <a:lnTo>
                  <a:pt x="5988050" y="5265737"/>
                </a:lnTo>
                <a:cubicBezTo>
                  <a:pt x="4869656" y="5265737"/>
                  <a:pt x="3751262" y="5265738"/>
                  <a:pt x="2632868" y="5265738"/>
                </a:cubicBezTo>
                <a:cubicBezTo>
                  <a:pt x="1178776" y="5265738"/>
                  <a:pt x="0" y="4086962"/>
                  <a:pt x="0" y="2632869"/>
                </a:cubicBezTo>
                <a:cubicBezTo>
                  <a:pt x="0" y="1178776"/>
                  <a:pt x="1178776" y="0"/>
                  <a:pt x="263286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876532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6 -0.00047 L 2.91667E-6 2.96296E-6 " pathEditMode="relative" rAng="0" ptsTypes="AA">
                                      <p:cBhvr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" y="2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Motion origin="layout" path="M -0.05547 3.7037E-7 L 3.75E-6 3.7037E-7 " pathEditMode="relative" rAng="0" ptsTypes="AA">
                                      <p:cBhvr>
                                        <p:cTn id="1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3" y="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/>
      <p:bldP spid="25" grpId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layout_Dark bckg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7496ED-7F63-75AD-261F-61385A58014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729F35-7684-D756-BBAE-8CF51E4463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59EBE19D-BA0B-4AE6-A219-A461FF703500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5347E8B-2B15-0B2B-BC22-3C106E23C0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07988" y="6260039"/>
            <a:ext cx="2284412" cy="305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726988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8B6C39-C86A-0831-713A-96DFA7F3EF9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1F2EF7-5B26-2762-A6A1-5DC0ABB7BC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EBE19D-BA0B-4AE6-A219-A461FF703500}" type="slidenum">
              <a:rPr lang="en-GB" smtClean="0"/>
              <a:t>‹#›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D803EAC-6A25-A2DF-ADC2-ED483EC3E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2350575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_Dark bckg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8B6C39-C86A-0831-713A-96DFA7F3EF9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>
              <a:solidFill>
                <a:schemeClr val="bg1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1F2EF7-5B26-2762-A6A1-5DC0ABB7BC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59EBE19D-BA0B-4AE6-A219-A461FF70350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D803EAC-6A25-A2DF-ADC2-ED483EC3E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43C7567B-7B91-A623-DFD7-A4902E08AD4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07988" y="6260039"/>
            <a:ext cx="2284412" cy="305946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A826E64-25F1-CA7F-EC8B-D1089C2F68EE}"/>
              </a:ext>
            </a:extLst>
          </p:cNvPr>
          <p:cNvCxnSpPr>
            <a:cxnSpLocks/>
          </p:cNvCxnSpPr>
          <p:nvPr userDrawn="1"/>
        </p:nvCxnSpPr>
        <p:spPr>
          <a:xfrm>
            <a:off x="407988" y="1412875"/>
            <a:ext cx="11376025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6303804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12033-AC99-F41A-98DA-86CB67836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8B6C39-C86A-0831-713A-96DFA7F3EF9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1F2EF7-5B26-2762-A6A1-5DC0ABB7BC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EBE19D-BA0B-4AE6-A219-A461FF703500}" type="slidenum">
              <a:rPr lang="en-GB" smtClean="0"/>
              <a:t>‹#›</a:t>
            </a:fld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0C531F8-F4CC-0BBD-457A-40898E5D1250}"/>
              </a:ext>
            </a:extLst>
          </p:cNvPr>
          <p:cNvSpPr/>
          <p:nvPr userDrawn="1"/>
        </p:nvSpPr>
        <p:spPr>
          <a:xfrm>
            <a:off x="0" y="6096738"/>
            <a:ext cx="12192000" cy="5517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8079459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02B2A-6546-3A6F-026A-077941EBC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2528DE-FFCE-D6DE-43C0-5D61CB826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87" y="1700213"/>
            <a:ext cx="11376026" cy="42846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ECF82B2-A4AD-33F2-3BB7-0E68C4D607D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301BCFF-12D2-21C9-C78B-4DCC986047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EBE19D-BA0B-4AE6-A219-A461FF7035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5403851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Column - Icon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BC12C38-B32A-3891-BCDF-A0B67EC4BF1F}"/>
              </a:ext>
            </a:extLst>
          </p:cNvPr>
          <p:cNvSpPr/>
          <p:nvPr/>
        </p:nvSpPr>
        <p:spPr>
          <a:xfrm>
            <a:off x="0" y="1412876"/>
            <a:ext cx="4063098" cy="54451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708C9ED-0DE5-193A-C840-E846AD944F03}"/>
              </a:ext>
            </a:extLst>
          </p:cNvPr>
          <p:cNvSpPr/>
          <p:nvPr/>
        </p:nvSpPr>
        <p:spPr>
          <a:xfrm>
            <a:off x="8128902" y="1412876"/>
            <a:ext cx="4063098" cy="54451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04ABE7-3C2C-28F4-7688-F4C70D5222E0}"/>
              </a:ext>
            </a:extLst>
          </p:cNvPr>
          <p:cNvSpPr/>
          <p:nvPr/>
        </p:nvSpPr>
        <p:spPr>
          <a:xfrm>
            <a:off x="4064451" y="1412875"/>
            <a:ext cx="4063098" cy="54451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7496ED-7F63-75AD-261F-61385A58014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729F35-7684-D756-BBAE-8CF51E4463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EBE19D-BA0B-4AE6-A219-A461FF703500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D06762-A3E4-741F-9E90-F3D8C6903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85368"/>
            <a:ext cx="11376000" cy="817200"/>
          </a:xfrm>
        </p:spPr>
        <p:txBody>
          <a:bodyPr wrap="square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696A706-B72E-179C-B586-C26BB502C0B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07988" y="6260039"/>
            <a:ext cx="2284412" cy="305946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AAF0E512-2F8C-5F50-6C74-FB9EB58E5A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987" y="3924113"/>
            <a:ext cx="3247124" cy="2060761"/>
          </a:xfrm>
        </p:spPr>
        <p:txBody>
          <a:bodyPr lIns="144000" rIns="144000"/>
          <a:lstStyle>
            <a:lvl1pPr algn="ctr">
              <a:spcBef>
                <a:spcPts val="0"/>
              </a:spcBef>
              <a:defRPr>
                <a:solidFill>
                  <a:schemeClr val="accent1"/>
                </a:solidFill>
                <a:latin typeface="+mj-lt"/>
              </a:defRPr>
            </a:lvl1pPr>
            <a:lvl2pPr algn="ctr">
              <a:spcBef>
                <a:spcPts val="0"/>
              </a:spcBef>
              <a:defRPr sz="1400" b="0">
                <a:solidFill>
                  <a:schemeClr val="tx1"/>
                </a:solidFill>
              </a:defRPr>
            </a:lvl2pPr>
            <a:lvl3pPr marL="0" indent="0" algn="ctr">
              <a:buNone/>
              <a:defRPr sz="1400"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Text level 1</a:t>
            </a:r>
          </a:p>
          <a:p>
            <a:pPr lvl="1"/>
            <a:r>
              <a:rPr lang="en-US"/>
              <a:t>Text level 2</a:t>
            </a:r>
          </a:p>
          <a:p>
            <a:pPr lvl="2"/>
            <a:r>
              <a:rPr lang="en-US"/>
              <a:t>Text level 3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394CF901-B014-4224-6192-59089607DFD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72438" y="3924113"/>
            <a:ext cx="3247124" cy="2060761"/>
          </a:xfrm>
        </p:spPr>
        <p:txBody>
          <a:bodyPr lIns="144000" rIns="144000"/>
          <a:lstStyle>
            <a:lvl1pPr algn="ctr">
              <a:spcBef>
                <a:spcPts val="0"/>
              </a:spcBef>
              <a:defRPr>
                <a:solidFill>
                  <a:schemeClr val="accent1"/>
                </a:solidFill>
                <a:latin typeface="+mj-lt"/>
              </a:defRPr>
            </a:lvl1pPr>
            <a:lvl2pPr algn="ctr">
              <a:spcBef>
                <a:spcPts val="0"/>
              </a:spcBef>
              <a:defRPr sz="1400" b="0">
                <a:solidFill>
                  <a:schemeClr val="tx1"/>
                </a:solidFill>
              </a:defRPr>
            </a:lvl2pPr>
            <a:lvl3pPr marL="0" indent="0" algn="ctr">
              <a:buNone/>
              <a:defRPr sz="1400"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Text level 1</a:t>
            </a:r>
          </a:p>
          <a:p>
            <a:pPr lvl="1"/>
            <a:r>
              <a:rPr lang="en-US"/>
              <a:t>Text level 2</a:t>
            </a:r>
          </a:p>
          <a:p>
            <a:pPr lvl="2"/>
            <a:r>
              <a:rPr lang="en-US"/>
              <a:t>Text level 3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C226A147-1860-9321-5559-FBA48328D32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536889" y="3924113"/>
            <a:ext cx="3247124" cy="2060761"/>
          </a:xfrm>
        </p:spPr>
        <p:txBody>
          <a:bodyPr lIns="144000" rIns="144000"/>
          <a:lstStyle>
            <a:lvl1pPr algn="ctr">
              <a:spcBef>
                <a:spcPts val="0"/>
              </a:spcBef>
              <a:defRPr>
                <a:solidFill>
                  <a:schemeClr val="accent1"/>
                </a:solidFill>
                <a:latin typeface="+mj-lt"/>
              </a:defRPr>
            </a:lvl1pPr>
            <a:lvl2pPr algn="ctr">
              <a:spcBef>
                <a:spcPts val="0"/>
              </a:spcBef>
              <a:defRPr sz="1400" b="0">
                <a:solidFill>
                  <a:schemeClr val="tx1"/>
                </a:solidFill>
              </a:defRPr>
            </a:lvl2pPr>
            <a:lvl3pPr marL="0" indent="0" algn="ctr">
              <a:buNone/>
              <a:defRPr sz="1400"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Text level 1</a:t>
            </a:r>
          </a:p>
          <a:p>
            <a:pPr lvl="1"/>
            <a:r>
              <a:rPr lang="en-US"/>
              <a:t>Text level 2</a:t>
            </a:r>
          </a:p>
          <a:p>
            <a:pPr lvl="2"/>
            <a:r>
              <a:rPr lang="en-US"/>
              <a:t>Text level 3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4BD59F1-B386-EC13-BB87-628205404E03}"/>
              </a:ext>
            </a:extLst>
          </p:cNvPr>
          <p:cNvSpPr/>
          <p:nvPr userDrawn="1"/>
        </p:nvSpPr>
        <p:spPr>
          <a:xfrm>
            <a:off x="1033268" y="1714500"/>
            <a:ext cx="1996562" cy="199656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Picture Placeholder 24">
            <a:extLst>
              <a:ext uri="{FF2B5EF4-FFF2-40B4-BE49-F238E27FC236}">
                <a16:creationId xmlns:a16="http://schemas.microsoft.com/office/drawing/2014/main" id="{3A528F70-D194-612D-0D48-75FDBEAE47F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442330" y="2123562"/>
            <a:ext cx="1178438" cy="1178438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81BC79B-B1E9-0490-6BF0-0A7599E79BFC}"/>
              </a:ext>
            </a:extLst>
          </p:cNvPr>
          <p:cNvSpPr/>
          <p:nvPr userDrawn="1"/>
        </p:nvSpPr>
        <p:spPr>
          <a:xfrm>
            <a:off x="5097719" y="1714500"/>
            <a:ext cx="1996562" cy="199656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Picture Placeholder 24">
            <a:extLst>
              <a:ext uri="{FF2B5EF4-FFF2-40B4-BE49-F238E27FC236}">
                <a16:creationId xmlns:a16="http://schemas.microsoft.com/office/drawing/2014/main" id="{D27B94CA-0054-E650-E405-3C48D97E9BF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506781" y="2123562"/>
            <a:ext cx="1178438" cy="1178438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3F53DD4-9444-1A14-82B2-C676AEE9EE1B}"/>
              </a:ext>
            </a:extLst>
          </p:cNvPr>
          <p:cNvSpPr/>
          <p:nvPr userDrawn="1"/>
        </p:nvSpPr>
        <p:spPr>
          <a:xfrm>
            <a:off x="9162170" y="1714500"/>
            <a:ext cx="1996562" cy="199656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Picture Placeholder 24">
            <a:extLst>
              <a:ext uri="{FF2B5EF4-FFF2-40B4-BE49-F238E27FC236}">
                <a16:creationId xmlns:a16="http://schemas.microsoft.com/office/drawing/2014/main" id="{7595DAD4-DF19-CFC0-50CE-E143C660E54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571232" y="2123562"/>
            <a:ext cx="1178438" cy="1178438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108310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hree Column - Icon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BC12C38-B32A-3891-BCDF-A0B67EC4BF1F}"/>
              </a:ext>
            </a:extLst>
          </p:cNvPr>
          <p:cNvSpPr/>
          <p:nvPr/>
        </p:nvSpPr>
        <p:spPr>
          <a:xfrm>
            <a:off x="407988" y="1412877"/>
            <a:ext cx="3791167" cy="4572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708C9ED-0DE5-193A-C840-E846AD944F03}"/>
              </a:ext>
            </a:extLst>
          </p:cNvPr>
          <p:cNvSpPr/>
          <p:nvPr/>
        </p:nvSpPr>
        <p:spPr>
          <a:xfrm>
            <a:off x="7992846" y="1412877"/>
            <a:ext cx="3791167" cy="4572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04ABE7-3C2C-28F4-7688-F4C70D5222E0}"/>
              </a:ext>
            </a:extLst>
          </p:cNvPr>
          <p:cNvSpPr/>
          <p:nvPr/>
        </p:nvSpPr>
        <p:spPr>
          <a:xfrm>
            <a:off x="4200417" y="1412876"/>
            <a:ext cx="3791167" cy="4572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7496ED-7F63-75AD-261F-61385A580146}"/>
              </a:ext>
            </a:extLst>
          </p:cNvPr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729F35-7684-D756-BBAE-8CF51E4463A5}"/>
              </a:ext>
            </a:extLst>
          </p:cNvPr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59EBE19D-BA0B-4AE6-A219-A461FF703500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D06762-A3E4-741F-9E90-F3D8C6903363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407987" y="485368"/>
            <a:ext cx="11376000" cy="817200"/>
          </a:xfrm>
        </p:spPr>
        <p:txBody>
          <a:bodyPr wrap="square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696A706-B72E-179C-B586-C26BB502C0B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07988" y="6260039"/>
            <a:ext cx="2284412" cy="305946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AAF0E512-2F8C-5F50-6C74-FB9EB58E5A04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680009" y="3924113"/>
            <a:ext cx="3247124" cy="2060761"/>
          </a:xfrm>
        </p:spPr>
        <p:txBody>
          <a:bodyPr lIns="144000" rIns="144000"/>
          <a:lstStyle>
            <a:lvl1pPr algn="ctr">
              <a:spcBef>
                <a:spcPts val="0"/>
              </a:spcBef>
              <a:defRPr>
                <a:solidFill>
                  <a:schemeClr val="accent1"/>
                </a:solidFill>
                <a:latin typeface="+mj-lt"/>
              </a:defRPr>
            </a:lvl1pPr>
            <a:lvl2pPr algn="ctr">
              <a:spcBef>
                <a:spcPts val="0"/>
              </a:spcBef>
              <a:defRPr sz="1400" b="0">
                <a:solidFill>
                  <a:schemeClr val="tx1"/>
                </a:solidFill>
              </a:defRPr>
            </a:lvl2pPr>
            <a:lvl3pPr marL="0" indent="0" algn="ctr">
              <a:buNone/>
              <a:defRPr sz="1400"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Text level 1</a:t>
            </a:r>
          </a:p>
          <a:p>
            <a:pPr lvl="1"/>
            <a:r>
              <a:rPr lang="en-US"/>
              <a:t>Text level 2</a:t>
            </a:r>
          </a:p>
          <a:p>
            <a:pPr lvl="2"/>
            <a:r>
              <a:rPr lang="en-US"/>
              <a:t>Text level 3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394CF901-B014-4224-6192-59089607DFD8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4472438" y="3924113"/>
            <a:ext cx="3247124" cy="2060761"/>
          </a:xfrm>
        </p:spPr>
        <p:txBody>
          <a:bodyPr lIns="144000" rIns="144000"/>
          <a:lstStyle>
            <a:lvl1pPr algn="ctr">
              <a:spcBef>
                <a:spcPts val="0"/>
              </a:spcBef>
              <a:defRPr>
                <a:solidFill>
                  <a:schemeClr val="accent1"/>
                </a:solidFill>
                <a:latin typeface="+mj-lt"/>
              </a:defRPr>
            </a:lvl1pPr>
            <a:lvl2pPr algn="ctr">
              <a:spcBef>
                <a:spcPts val="0"/>
              </a:spcBef>
              <a:defRPr sz="1400" b="0">
                <a:solidFill>
                  <a:schemeClr val="tx1"/>
                </a:solidFill>
              </a:defRPr>
            </a:lvl2pPr>
            <a:lvl3pPr marL="0" indent="0" algn="ctr">
              <a:buNone/>
              <a:defRPr sz="1400"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Text level 1</a:t>
            </a:r>
          </a:p>
          <a:p>
            <a:pPr lvl="1"/>
            <a:r>
              <a:rPr lang="en-US"/>
              <a:t>Text level 2</a:t>
            </a:r>
          </a:p>
          <a:p>
            <a:pPr lvl="2"/>
            <a:r>
              <a:rPr lang="en-US"/>
              <a:t>Text level 3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C226A147-1860-9321-5559-FBA48328D327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8264867" y="3924113"/>
            <a:ext cx="3247124" cy="2060761"/>
          </a:xfrm>
        </p:spPr>
        <p:txBody>
          <a:bodyPr lIns="144000" rIns="144000"/>
          <a:lstStyle>
            <a:lvl1pPr algn="ctr">
              <a:spcBef>
                <a:spcPts val="0"/>
              </a:spcBef>
              <a:defRPr>
                <a:solidFill>
                  <a:schemeClr val="accent1"/>
                </a:solidFill>
                <a:latin typeface="+mj-lt"/>
              </a:defRPr>
            </a:lvl1pPr>
            <a:lvl2pPr algn="ctr">
              <a:spcBef>
                <a:spcPts val="0"/>
              </a:spcBef>
              <a:defRPr sz="1400" b="0">
                <a:solidFill>
                  <a:schemeClr val="tx1"/>
                </a:solidFill>
              </a:defRPr>
            </a:lvl2pPr>
            <a:lvl3pPr marL="0" indent="0" algn="ctr">
              <a:buNone/>
              <a:defRPr sz="1400"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Text level 1</a:t>
            </a:r>
          </a:p>
          <a:p>
            <a:pPr lvl="1"/>
            <a:r>
              <a:rPr lang="en-US"/>
              <a:t>Text level 2</a:t>
            </a:r>
          </a:p>
          <a:p>
            <a:pPr lvl="2"/>
            <a:r>
              <a:rPr lang="en-US"/>
              <a:t>Text level 3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5D78584-C71E-AF95-5D0D-1E011C4E864A}"/>
              </a:ext>
            </a:extLst>
          </p:cNvPr>
          <p:cNvSpPr/>
          <p:nvPr userDrawn="1"/>
        </p:nvSpPr>
        <p:spPr>
          <a:xfrm>
            <a:off x="1305290" y="1714500"/>
            <a:ext cx="1996562" cy="199656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Picture Placeholder 24">
            <a:extLst>
              <a:ext uri="{FF2B5EF4-FFF2-40B4-BE49-F238E27FC236}">
                <a16:creationId xmlns:a16="http://schemas.microsoft.com/office/drawing/2014/main" id="{81B390C4-5296-7B16-28B3-4325F5E2DA6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739752" y="2148962"/>
            <a:ext cx="1127638" cy="1127638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CD85570-A90E-43B8-78D5-454FAD231B68}"/>
              </a:ext>
            </a:extLst>
          </p:cNvPr>
          <p:cNvSpPr/>
          <p:nvPr userDrawn="1"/>
        </p:nvSpPr>
        <p:spPr>
          <a:xfrm>
            <a:off x="5098981" y="1714500"/>
            <a:ext cx="1996562" cy="199656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Picture Placeholder 24">
            <a:extLst>
              <a:ext uri="{FF2B5EF4-FFF2-40B4-BE49-F238E27FC236}">
                <a16:creationId xmlns:a16="http://schemas.microsoft.com/office/drawing/2014/main" id="{30828AE4-FF9A-6092-AF0D-D926C0D5F114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533443" y="2148962"/>
            <a:ext cx="1127638" cy="1127638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2116397-0AFC-2739-21B8-9ACA6119F5F7}"/>
              </a:ext>
            </a:extLst>
          </p:cNvPr>
          <p:cNvSpPr/>
          <p:nvPr userDrawn="1"/>
        </p:nvSpPr>
        <p:spPr>
          <a:xfrm>
            <a:off x="8890148" y="1714500"/>
            <a:ext cx="1996562" cy="199656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Picture Placeholder 24">
            <a:extLst>
              <a:ext uri="{FF2B5EF4-FFF2-40B4-BE49-F238E27FC236}">
                <a16:creationId xmlns:a16="http://schemas.microsoft.com/office/drawing/2014/main" id="{D740078D-F4BD-87D3-95C4-BACAB8663D4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324610" y="2148962"/>
            <a:ext cx="1127638" cy="1127638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6385520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Column - Icon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A04ABE7-3C2C-28F4-7688-F4C70D5222E0}"/>
              </a:ext>
            </a:extLst>
          </p:cNvPr>
          <p:cNvSpPr/>
          <p:nvPr/>
        </p:nvSpPr>
        <p:spPr>
          <a:xfrm>
            <a:off x="3048338" y="1412875"/>
            <a:ext cx="3046985" cy="54451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C12C38-B32A-3891-BCDF-A0B67EC4BF1F}"/>
              </a:ext>
            </a:extLst>
          </p:cNvPr>
          <p:cNvSpPr/>
          <p:nvPr/>
        </p:nvSpPr>
        <p:spPr>
          <a:xfrm>
            <a:off x="0" y="1412875"/>
            <a:ext cx="3046985" cy="54451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708C9ED-0DE5-193A-C840-E846AD944F03}"/>
              </a:ext>
            </a:extLst>
          </p:cNvPr>
          <p:cNvSpPr/>
          <p:nvPr/>
        </p:nvSpPr>
        <p:spPr>
          <a:xfrm>
            <a:off x="6096676" y="1412875"/>
            <a:ext cx="3046985" cy="54451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8B0397-5219-1AA2-C256-85DB34C8E884}"/>
              </a:ext>
            </a:extLst>
          </p:cNvPr>
          <p:cNvSpPr/>
          <p:nvPr userDrawn="1"/>
        </p:nvSpPr>
        <p:spPr>
          <a:xfrm>
            <a:off x="9145015" y="1412875"/>
            <a:ext cx="3046985" cy="54451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69BEE08-CC79-A6BC-F0D1-4AF293C58184}"/>
              </a:ext>
            </a:extLst>
          </p:cNvPr>
          <p:cNvSpPr/>
          <p:nvPr userDrawn="1"/>
        </p:nvSpPr>
        <p:spPr>
          <a:xfrm>
            <a:off x="3739272" y="1786162"/>
            <a:ext cx="1665116" cy="1665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A186D59-9E76-544A-5D91-DCF4E4BCB05F}"/>
              </a:ext>
            </a:extLst>
          </p:cNvPr>
          <p:cNvSpPr/>
          <p:nvPr userDrawn="1"/>
        </p:nvSpPr>
        <p:spPr>
          <a:xfrm>
            <a:off x="690934" y="1786162"/>
            <a:ext cx="1665116" cy="1665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A1B89A6B-2F60-F025-85B7-E8DCBB5721BC}"/>
              </a:ext>
            </a:extLst>
          </p:cNvPr>
          <p:cNvSpPr/>
          <p:nvPr userDrawn="1"/>
        </p:nvSpPr>
        <p:spPr>
          <a:xfrm>
            <a:off x="6787610" y="1786162"/>
            <a:ext cx="1665116" cy="1665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CA0414C9-DE92-F6D6-5236-82BED4C24E82}"/>
              </a:ext>
            </a:extLst>
          </p:cNvPr>
          <p:cNvSpPr/>
          <p:nvPr userDrawn="1"/>
        </p:nvSpPr>
        <p:spPr>
          <a:xfrm>
            <a:off x="9835949" y="1786162"/>
            <a:ext cx="1665116" cy="1665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Picture Placeholder 24">
            <a:extLst>
              <a:ext uri="{FF2B5EF4-FFF2-40B4-BE49-F238E27FC236}">
                <a16:creationId xmlns:a16="http://schemas.microsoft.com/office/drawing/2014/main" id="{87447B45-7B0B-4FFF-8068-33F70B82C1C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028250" y="2075140"/>
            <a:ext cx="1087160" cy="1087160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7496ED-7F63-75AD-261F-61385A580146}"/>
              </a:ext>
            </a:extLst>
          </p:cNvPr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729F35-7684-D756-BBAE-8CF51E4463A5}"/>
              </a:ext>
            </a:extLst>
          </p:cNvPr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59EBE19D-BA0B-4AE6-A219-A461FF703500}" type="slidenum">
              <a:rPr lang="en-GB" smtClean="0"/>
              <a:t>‹#›</a:t>
            </a:fld>
            <a:endParaRPr lang="en-GB"/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35FBC2F6-5FD3-E94E-A672-FA97F183B43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328703" y="3672349"/>
            <a:ext cx="2389578" cy="2312526"/>
          </a:xfrm>
        </p:spPr>
        <p:txBody>
          <a:bodyPr lIns="144000" rIns="144000"/>
          <a:lstStyle>
            <a:lvl1pPr algn="ctr">
              <a:spcBef>
                <a:spcPts val="0"/>
              </a:spcBef>
              <a:defRPr>
                <a:solidFill>
                  <a:schemeClr val="accent1"/>
                </a:solidFill>
                <a:latin typeface="+mj-lt"/>
              </a:defRPr>
            </a:lvl1pPr>
            <a:lvl2pPr algn="ctr">
              <a:spcBef>
                <a:spcPts val="0"/>
              </a:spcBef>
              <a:defRPr sz="1400" b="0">
                <a:solidFill>
                  <a:schemeClr val="tx1"/>
                </a:solidFill>
              </a:defRPr>
            </a:lvl2pPr>
            <a:lvl3pPr marL="0" indent="0" algn="ctr">
              <a:buNone/>
              <a:defRPr sz="1400"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Text level 1</a:t>
            </a:r>
          </a:p>
          <a:p>
            <a:pPr lvl="1"/>
            <a:r>
              <a:rPr lang="en-US"/>
              <a:t>Text level 2</a:t>
            </a:r>
          </a:p>
          <a:p>
            <a:pPr lvl="2"/>
            <a:r>
              <a:rPr lang="en-US"/>
              <a:t>Text level 3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D06762-A3E4-741F-9E90-F3D8C6903363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407987" y="485368"/>
            <a:ext cx="11376000" cy="817200"/>
          </a:xfrm>
        </p:spPr>
        <p:txBody>
          <a:bodyPr wrap="square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696A706-B72E-179C-B586-C26BB502C0B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07988" y="6260039"/>
            <a:ext cx="2284412" cy="305946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1610CD7-7942-810E-E31D-F5A374069DC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77041" y="3672349"/>
            <a:ext cx="2389578" cy="2312526"/>
          </a:xfrm>
        </p:spPr>
        <p:txBody>
          <a:bodyPr lIns="144000" rIns="144000"/>
          <a:lstStyle>
            <a:lvl1pPr algn="ctr">
              <a:spcBef>
                <a:spcPts val="0"/>
              </a:spcBef>
              <a:defRPr>
                <a:solidFill>
                  <a:schemeClr val="accent1"/>
                </a:solidFill>
                <a:latin typeface="+mj-lt"/>
              </a:defRPr>
            </a:lvl1pPr>
            <a:lvl2pPr algn="ctr">
              <a:spcBef>
                <a:spcPts val="0"/>
              </a:spcBef>
              <a:defRPr sz="1400" b="0">
                <a:solidFill>
                  <a:schemeClr val="tx1"/>
                </a:solidFill>
              </a:defRPr>
            </a:lvl2pPr>
            <a:lvl3pPr marL="0" indent="0" algn="ctr">
              <a:buNone/>
              <a:defRPr sz="1400"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Text level 1</a:t>
            </a:r>
          </a:p>
          <a:p>
            <a:pPr lvl="1"/>
            <a:r>
              <a:rPr lang="en-US"/>
              <a:t>Text level 2</a:t>
            </a:r>
          </a:p>
          <a:p>
            <a:pPr lvl="2"/>
            <a:r>
              <a:rPr lang="en-US"/>
              <a:t>Text level 3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F001D6E2-A7AE-E31A-78A2-31613B78C6A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25379" y="3672349"/>
            <a:ext cx="2389578" cy="2312526"/>
          </a:xfrm>
        </p:spPr>
        <p:txBody>
          <a:bodyPr lIns="144000" rIns="144000"/>
          <a:lstStyle>
            <a:lvl1pPr algn="ctr">
              <a:spcBef>
                <a:spcPts val="0"/>
              </a:spcBef>
              <a:defRPr>
                <a:solidFill>
                  <a:schemeClr val="accent1"/>
                </a:solidFill>
                <a:latin typeface="+mj-lt"/>
              </a:defRPr>
            </a:lvl1pPr>
            <a:lvl2pPr algn="ctr">
              <a:spcBef>
                <a:spcPts val="0"/>
              </a:spcBef>
              <a:defRPr sz="1400" b="0">
                <a:solidFill>
                  <a:schemeClr val="tx1"/>
                </a:solidFill>
              </a:defRPr>
            </a:lvl2pPr>
            <a:lvl3pPr marL="0" indent="0" algn="ctr">
              <a:buNone/>
              <a:defRPr sz="1400"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Text level 1</a:t>
            </a:r>
          </a:p>
          <a:p>
            <a:pPr lvl="1"/>
            <a:r>
              <a:rPr lang="en-US"/>
              <a:t>Text level 2</a:t>
            </a:r>
          </a:p>
          <a:p>
            <a:pPr lvl="2"/>
            <a:r>
              <a:rPr lang="en-US"/>
              <a:t>Text level 3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DBA212B7-4883-6D86-7566-45D2FCCC716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473718" y="3672349"/>
            <a:ext cx="2389578" cy="2312526"/>
          </a:xfrm>
        </p:spPr>
        <p:txBody>
          <a:bodyPr lIns="144000" rIns="144000"/>
          <a:lstStyle>
            <a:lvl1pPr algn="ctr">
              <a:spcBef>
                <a:spcPts val="0"/>
              </a:spcBef>
              <a:defRPr>
                <a:solidFill>
                  <a:schemeClr val="accent1"/>
                </a:solidFill>
                <a:latin typeface="+mj-lt"/>
              </a:defRPr>
            </a:lvl1pPr>
            <a:lvl2pPr algn="ctr">
              <a:spcBef>
                <a:spcPts val="0"/>
              </a:spcBef>
              <a:defRPr sz="1400" b="0">
                <a:solidFill>
                  <a:schemeClr val="tx1"/>
                </a:solidFill>
              </a:defRPr>
            </a:lvl2pPr>
            <a:lvl3pPr marL="0" indent="0" algn="ctr">
              <a:buNone/>
              <a:defRPr sz="1400"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Text level 1</a:t>
            </a:r>
          </a:p>
          <a:p>
            <a:pPr lvl="1"/>
            <a:r>
              <a:rPr lang="en-US"/>
              <a:t>Text level 2</a:t>
            </a:r>
          </a:p>
          <a:p>
            <a:pPr lvl="2"/>
            <a:r>
              <a:rPr lang="en-US"/>
              <a:t>Text level 3</a:t>
            </a:r>
          </a:p>
        </p:txBody>
      </p:sp>
      <p:sp>
        <p:nvSpPr>
          <p:cNvPr id="16" name="Picture Placeholder 24">
            <a:extLst>
              <a:ext uri="{FF2B5EF4-FFF2-40B4-BE49-F238E27FC236}">
                <a16:creationId xmlns:a16="http://schemas.microsoft.com/office/drawing/2014/main" id="{6244992D-0A28-83E1-79A2-7CDAE671DAA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79912" y="2075140"/>
            <a:ext cx="1087160" cy="1087160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8" name="Picture Placeholder 24">
            <a:extLst>
              <a:ext uri="{FF2B5EF4-FFF2-40B4-BE49-F238E27FC236}">
                <a16:creationId xmlns:a16="http://schemas.microsoft.com/office/drawing/2014/main" id="{49E8ED6B-F7EE-1457-EDDD-DE0201611576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076588" y="2075140"/>
            <a:ext cx="1087160" cy="1087160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2" name="Picture Placeholder 24">
            <a:extLst>
              <a:ext uri="{FF2B5EF4-FFF2-40B4-BE49-F238E27FC236}">
                <a16:creationId xmlns:a16="http://schemas.microsoft.com/office/drawing/2014/main" id="{B49DEFC8-4350-108C-3B3A-9A35E63AE695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24927" y="2075140"/>
            <a:ext cx="1087160" cy="1087160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004489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-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C14A6151-A1F6-1381-58EE-3CB795E57AE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09074" y="551005"/>
            <a:ext cx="4926251" cy="659766"/>
          </a:xfrm>
          <a:prstGeom prst="rect">
            <a:avLst/>
          </a:prstGeom>
        </p:spPr>
      </p:pic>
      <p:sp>
        <p:nvSpPr>
          <p:cNvPr id="15" name="Subtitle 2">
            <a:extLst>
              <a:ext uri="{FF2B5EF4-FFF2-40B4-BE49-F238E27FC236}">
                <a16:creationId xmlns:a16="http://schemas.microsoft.com/office/drawing/2014/main" id="{4EBF9A9B-9D69-A6EB-7B89-CAB2573733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9074" y="5253220"/>
            <a:ext cx="5220448" cy="1020581"/>
          </a:xfrm>
        </p:spPr>
        <p:txBody>
          <a:bodyPr anchor="b">
            <a:normAutofit/>
          </a:bodyPr>
          <a:lstStyle>
            <a:lvl1pPr marL="0" indent="0" algn="l">
              <a:spcBef>
                <a:spcPts val="5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DE45749E-DBA9-D00F-A10F-26A22429A8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9075" y="2028644"/>
            <a:ext cx="5220448" cy="3224576"/>
          </a:xfrm>
        </p:spPr>
        <p:txBody>
          <a:bodyPr anchor="ctr">
            <a:normAutofit/>
          </a:bodyPr>
          <a:lstStyle>
            <a:lvl1pPr algn="l">
              <a:defRPr sz="5400" b="1" spc="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0B4273-5126-EEA9-BD20-87C5B2266D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22778" t="12492" r="11812" b="1227"/>
          <a:stretch/>
        </p:blipFill>
        <p:spPr>
          <a:xfrm>
            <a:off x="6203950" y="1008063"/>
            <a:ext cx="5988050" cy="5265738"/>
          </a:xfrm>
          <a:custGeom>
            <a:avLst/>
            <a:gdLst>
              <a:gd name="connsiteX0" fmla="*/ 2632868 w 5988050"/>
              <a:gd name="connsiteY0" fmla="*/ 0 h 5265738"/>
              <a:gd name="connsiteX1" fmla="*/ 5988050 w 5988050"/>
              <a:gd name="connsiteY1" fmla="*/ 0 h 5265738"/>
              <a:gd name="connsiteX2" fmla="*/ 5988050 w 5988050"/>
              <a:gd name="connsiteY2" fmla="*/ 5265737 h 5265738"/>
              <a:gd name="connsiteX3" fmla="*/ 2632868 w 5988050"/>
              <a:gd name="connsiteY3" fmla="*/ 5265738 h 5265738"/>
              <a:gd name="connsiteX4" fmla="*/ 0 w 5988050"/>
              <a:gd name="connsiteY4" fmla="*/ 2632869 h 5265738"/>
              <a:gd name="connsiteX5" fmla="*/ 2632868 w 5988050"/>
              <a:gd name="connsiteY5" fmla="*/ 0 h 5265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88050" h="5265738">
                <a:moveTo>
                  <a:pt x="2632868" y="0"/>
                </a:moveTo>
                <a:lnTo>
                  <a:pt x="5988050" y="0"/>
                </a:lnTo>
                <a:lnTo>
                  <a:pt x="5988050" y="5265737"/>
                </a:lnTo>
                <a:cubicBezTo>
                  <a:pt x="4869656" y="5265737"/>
                  <a:pt x="3751262" y="5265738"/>
                  <a:pt x="2632868" y="5265738"/>
                </a:cubicBezTo>
                <a:cubicBezTo>
                  <a:pt x="1178776" y="5265738"/>
                  <a:pt x="0" y="4086962"/>
                  <a:pt x="0" y="2632869"/>
                </a:cubicBezTo>
                <a:cubicBezTo>
                  <a:pt x="0" y="1178776"/>
                  <a:pt x="1178776" y="0"/>
                  <a:pt x="263286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54203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6 -0.00047 L 2.91667E-6 2.96296E-6 " pathEditMode="relative" rAng="0" ptsTypes="AA">
                                      <p:cBhvr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" y="2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Motion origin="layout" path="M -0.05547 3.7037E-7 L 3.75E-6 3.7037E-7 " pathEditMode="relative" rAng="0" ptsTypes="AA">
                                      <p:cBhvr>
                                        <p:cTn id="1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3" y="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/>
      <p:bldP spid="25" grpId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- Replace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1F4103D-BC67-C654-A010-25EB19225D5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03950" y="1008063"/>
            <a:ext cx="5988050" cy="5265738"/>
          </a:xfrm>
          <a:custGeom>
            <a:avLst/>
            <a:gdLst>
              <a:gd name="connsiteX0" fmla="*/ 2632868 w 5988050"/>
              <a:gd name="connsiteY0" fmla="*/ 0 h 5265738"/>
              <a:gd name="connsiteX1" fmla="*/ 5988050 w 5988050"/>
              <a:gd name="connsiteY1" fmla="*/ 0 h 5265738"/>
              <a:gd name="connsiteX2" fmla="*/ 5988050 w 5988050"/>
              <a:gd name="connsiteY2" fmla="*/ 5265737 h 5265738"/>
              <a:gd name="connsiteX3" fmla="*/ 2632868 w 5988050"/>
              <a:gd name="connsiteY3" fmla="*/ 5265738 h 5265738"/>
              <a:gd name="connsiteX4" fmla="*/ 0 w 5988050"/>
              <a:gd name="connsiteY4" fmla="*/ 2632869 h 5265738"/>
              <a:gd name="connsiteX5" fmla="*/ 2632868 w 5988050"/>
              <a:gd name="connsiteY5" fmla="*/ 0 h 5265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88050" h="5265738">
                <a:moveTo>
                  <a:pt x="2632868" y="0"/>
                </a:moveTo>
                <a:lnTo>
                  <a:pt x="5988050" y="0"/>
                </a:lnTo>
                <a:lnTo>
                  <a:pt x="5988050" y="5265737"/>
                </a:lnTo>
                <a:cubicBezTo>
                  <a:pt x="4869656" y="5265737"/>
                  <a:pt x="3751262" y="5265738"/>
                  <a:pt x="2632868" y="5265738"/>
                </a:cubicBezTo>
                <a:cubicBezTo>
                  <a:pt x="1178776" y="5265738"/>
                  <a:pt x="0" y="4086962"/>
                  <a:pt x="0" y="2632869"/>
                </a:cubicBezTo>
                <a:cubicBezTo>
                  <a:pt x="0" y="1178776"/>
                  <a:pt x="1178776" y="0"/>
                  <a:pt x="2632868" y="0"/>
                </a:cubicBezTo>
                <a:close/>
              </a:path>
            </a:pathLst>
          </a:custGeom>
          <a:pattFill prst="wdUpDiag">
            <a:fgClr>
              <a:schemeClr val="bg2">
                <a:lumMod val="75000"/>
              </a:schemeClr>
            </a:fgClr>
            <a:bgClr>
              <a:schemeClr val="bg2">
                <a:lumMod val="90000"/>
              </a:schemeClr>
            </a:bgClr>
          </a:pattFill>
        </p:spPr>
        <p:txBody>
          <a:bodyPr wrap="square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C14A6151-A1F6-1381-58EE-3CB795E57AE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09074" y="551005"/>
            <a:ext cx="4926251" cy="65976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7E23DE6-2B92-82BA-01CF-65401CC053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9075" y="2028644"/>
            <a:ext cx="5220448" cy="3224576"/>
          </a:xfrm>
        </p:spPr>
        <p:txBody>
          <a:bodyPr anchor="ctr">
            <a:normAutofit/>
          </a:bodyPr>
          <a:lstStyle>
            <a:lvl1pPr algn="l">
              <a:defRPr sz="5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895C9DE3-3E11-FD16-10E0-54AC44545E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9074" y="5253220"/>
            <a:ext cx="5220448" cy="1020581"/>
          </a:xfrm>
        </p:spPr>
        <p:txBody>
          <a:bodyPr anchor="b">
            <a:normAutofit/>
          </a:bodyPr>
          <a:lstStyle>
            <a:lvl1pPr marL="0" indent="0" algn="l">
              <a:spcBef>
                <a:spcPts val="5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75536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6 -0.00047 L 2.91667E-6 2.96296E-6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" y="23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Motion origin="layout" path="M -0.05547 3.7037E-7 L 3.75E-6 3.7037E-7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3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3" grpId="0"/>
      <p:bldP spid="3" grpId="1"/>
      <p:bldP spid="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- Replace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1F4103D-BC67-C654-A010-25EB19225D5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03950" y="1008063"/>
            <a:ext cx="5988050" cy="5265738"/>
          </a:xfrm>
          <a:custGeom>
            <a:avLst/>
            <a:gdLst>
              <a:gd name="connsiteX0" fmla="*/ 2632868 w 5988050"/>
              <a:gd name="connsiteY0" fmla="*/ 0 h 5265738"/>
              <a:gd name="connsiteX1" fmla="*/ 5988050 w 5988050"/>
              <a:gd name="connsiteY1" fmla="*/ 0 h 5265738"/>
              <a:gd name="connsiteX2" fmla="*/ 5988050 w 5988050"/>
              <a:gd name="connsiteY2" fmla="*/ 5265737 h 5265738"/>
              <a:gd name="connsiteX3" fmla="*/ 2632868 w 5988050"/>
              <a:gd name="connsiteY3" fmla="*/ 5265738 h 5265738"/>
              <a:gd name="connsiteX4" fmla="*/ 0 w 5988050"/>
              <a:gd name="connsiteY4" fmla="*/ 2632869 h 5265738"/>
              <a:gd name="connsiteX5" fmla="*/ 2632868 w 5988050"/>
              <a:gd name="connsiteY5" fmla="*/ 0 h 5265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88050" h="5265738">
                <a:moveTo>
                  <a:pt x="2632868" y="0"/>
                </a:moveTo>
                <a:lnTo>
                  <a:pt x="5988050" y="0"/>
                </a:lnTo>
                <a:lnTo>
                  <a:pt x="5988050" y="5265737"/>
                </a:lnTo>
                <a:cubicBezTo>
                  <a:pt x="4869656" y="5265737"/>
                  <a:pt x="3751262" y="5265738"/>
                  <a:pt x="2632868" y="5265738"/>
                </a:cubicBezTo>
                <a:cubicBezTo>
                  <a:pt x="1178776" y="5265738"/>
                  <a:pt x="0" y="4086962"/>
                  <a:pt x="0" y="2632869"/>
                </a:cubicBezTo>
                <a:cubicBezTo>
                  <a:pt x="0" y="1178776"/>
                  <a:pt x="1178776" y="0"/>
                  <a:pt x="2632868" y="0"/>
                </a:cubicBezTo>
                <a:close/>
              </a:path>
            </a:pathLst>
          </a:custGeom>
          <a:pattFill prst="wdUpDiag">
            <a:fgClr>
              <a:schemeClr val="bg2">
                <a:lumMod val="75000"/>
              </a:schemeClr>
            </a:fgClr>
            <a:bgClr>
              <a:schemeClr val="bg2">
                <a:lumMod val="90000"/>
              </a:schemeClr>
            </a:bgClr>
          </a:pattFill>
        </p:spPr>
        <p:txBody>
          <a:bodyPr wrap="square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C14A6151-A1F6-1381-58EE-3CB795E57AE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09074" y="551005"/>
            <a:ext cx="4926251" cy="65976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7E23DE6-2B92-82BA-01CF-65401CC05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9075" y="2028644"/>
            <a:ext cx="5220448" cy="3224576"/>
          </a:xfrm>
        </p:spPr>
        <p:txBody>
          <a:bodyPr anchor="ctr">
            <a:noAutofit/>
          </a:bodyPr>
          <a:lstStyle>
            <a:lvl1pPr algn="l">
              <a:defRPr sz="5400">
                <a:solidFill>
                  <a:schemeClr val="tx2"/>
                </a:solidFill>
              </a:defRPr>
            </a:lvl1pPr>
          </a:lstStyle>
          <a:p>
            <a:r>
              <a:rPr lang="en-GB"/>
              <a:t>Insert presentation title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895C9DE3-3E11-FD16-10E0-54AC44545E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9074" y="5253220"/>
            <a:ext cx="5220448" cy="1020581"/>
          </a:xfrm>
        </p:spPr>
        <p:txBody>
          <a:bodyPr anchor="b">
            <a:noAutofit/>
          </a:bodyPr>
          <a:lstStyle>
            <a:lvl1pPr marL="0" indent="0" algn="l">
              <a:spcBef>
                <a:spcPts val="5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Insert presentation subtitle or description text</a:t>
            </a:r>
          </a:p>
        </p:txBody>
      </p:sp>
    </p:spTree>
    <p:extLst>
      <p:ext uri="{BB962C8B-B14F-4D97-AF65-F5344CB8AC3E}">
        <p14:creationId xmlns:p14="http://schemas.microsoft.com/office/powerpoint/2010/main" val="304084074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6 -0.00047 L 2.91667E-6 2.96296E-6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" y="23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Motion origin="layout" path="M -0.05547 3.7037E-7 L 3.75E-6 3.7037E-7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3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3" grpId="0"/>
      <p:bldP spid="3" grpId="1"/>
      <p:bldP spid="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- No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C14A6151-A1F6-1381-58EE-3CB795E57AE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09074" y="551005"/>
            <a:ext cx="4926251" cy="65976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DEFF9AE-F7A5-77D5-6B2D-65171E0A36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9075" y="2173687"/>
            <a:ext cx="5220448" cy="3079533"/>
          </a:xfrm>
        </p:spPr>
        <p:txBody>
          <a:bodyPr anchor="t">
            <a:normAutofit/>
          </a:bodyPr>
          <a:lstStyle>
            <a:lvl1pPr algn="l">
              <a:defRPr sz="5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11DBF363-1BC0-130A-1231-AA66BD5E8B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9074" y="5253220"/>
            <a:ext cx="5220448" cy="1020581"/>
          </a:xfrm>
        </p:spPr>
        <p:txBody>
          <a:bodyPr anchor="b">
            <a:normAutofit/>
          </a:bodyPr>
          <a:lstStyle>
            <a:lvl1pPr marL="0" indent="0" algn="l">
              <a:spcBef>
                <a:spcPts val="5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40F17AE-E9DC-E5CD-7001-0765F520AF7E}"/>
              </a:ext>
            </a:extLst>
          </p:cNvPr>
          <p:cNvSpPr/>
          <p:nvPr userDrawn="1"/>
        </p:nvSpPr>
        <p:spPr>
          <a:xfrm>
            <a:off x="5647765" y="2173687"/>
            <a:ext cx="6544235" cy="4684314"/>
          </a:xfrm>
          <a:custGeom>
            <a:avLst/>
            <a:gdLst>
              <a:gd name="connsiteX0" fmla="*/ 1956967 w 6544235"/>
              <a:gd name="connsiteY0" fmla="*/ 841302 h 4684314"/>
              <a:gd name="connsiteX1" fmla="*/ 774839 w 6544235"/>
              <a:gd name="connsiteY1" fmla="*/ 2023395 h 4684314"/>
              <a:gd name="connsiteX2" fmla="*/ 1956967 w 6544235"/>
              <a:gd name="connsiteY2" fmla="*/ 3205488 h 4684314"/>
              <a:gd name="connsiteX3" fmla="*/ 3139060 w 6544235"/>
              <a:gd name="connsiteY3" fmla="*/ 2023395 h 4684314"/>
              <a:gd name="connsiteX4" fmla="*/ 1956967 w 6544235"/>
              <a:gd name="connsiteY4" fmla="*/ 841302 h 4684314"/>
              <a:gd name="connsiteX5" fmla="*/ 2040471 w 6544235"/>
              <a:gd name="connsiteY5" fmla="*/ 0 h 4684314"/>
              <a:gd name="connsiteX6" fmla="*/ 6544235 w 6544235"/>
              <a:gd name="connsiteY6" fmla="*/ 0 h 4684314"/>
              <a:gd name="connsiteX7" fmla="*/ 6544235 w 6544235"/>
              <a:gd name="connsiteY7" fmla="*/ 4057485 h 4684314"/>
              <a:gd name="connsiteX8" fmla="*/ 6122477 w 6544235"/>
              <a:gd name="connsiteY8" fmla="*/ 4057485 h 4684314"/>
              <a:gd name="connsiteX9" fmla="*/ 6544235 w 6544235"/>
              <a:gd name="connsiteY9" fmla="*/ 4606578 h 4684314"/>
              <a:gd name="connsiteX10" fmla="*/ 6544235 w 6544235"/>
              <a:gd name="connsiteY10" fmla="*/ 4684314 h 4684314"/>
              <a:gd name="connsiteX11" fmla="*/ 1498645 w 6544235"/>
              <a:gd name="connsiteY11" fmla="*/ 4684314 h 4684314"/>
              <a:gd name="connsiteX12" fmla="*/ 699314 w 6544235"/>
              <a:gd name="connsiteY12" fmla="*/ 3643610 h 4684314"/>
              <a:gd name="connsiteX13" fmla="*/ 418914 w 6544235"/>
              <a:gd name="connsiteY13" fmla="*/ 3278538 h 4684314"/>
              <a:gd name="connsiteX14" fmla="*/ 351918 w 6544235"/>
              <a:gd name="connsiteY14" fmla="*/ 904136 h 4684314"/>
              <a:gd name="connsiteX15" fmla="*/ 2040471 w 6544235"/>
              <a:gd name="connsiteY15" fmla="*/ 0 h 4684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544235" h="4684314">
                <a:moveTo>
                  <a:pt x="1956967" y="841302"/>
                </a:moveTo>
                <a:cubicBezTo>
                  <a:pt x="1304065" y="841302"/>
                  <a:pt x="774839" y="1370528"/>
                  <a:pt x="774839" y="2023395"/>
                </a:cubicBezTo>
                <a:cubicBezTo>
                  <a:pt x="774839" y="2676261"/>
                  <a:pt x="1304100" y="3205488"/>
                  <a:pt x="1956967" y="3205488"/>
                </a:cubicBezTo>
                <a:cubicBezTo>
                  <a:pt x="2609833" y="3205488"/>
                  <a:pt x="3139060" y="2676261"/>
                  <a:pt x="3139060" y="2023395"/>
                </a:cubicBezTo>
                <a:cubicBezTo>
                  <a:pt x="3139060" y="1370528"/>
                  <a:pt x="2609868" y="841302"/>
                  <a:pt x="1956967" y="841302"/>
                </a:cubicBezTo>
                <a:close/>
                <a:moveTo>
                  <a:pt x="2040471" y="0"/>
                </a:moveTo>
                <a:lnTo>
                  <a:pt x="6544235" y="0"/>
                </a:lnTo>
                <a:lnTo>
                  <a:pt x="6544235" y="4057485"/>
                </a:lnTo>
                <a:lnTo>
                  <a:pt x="6122477" y="4057485"/>
                </a:lnTo>
                <a:lnTo>
                  <a:pt x="6544235" y="4606578"/>
                </a:lnTo>
                <a:lnTo>
                  <a:pt x="6544235" y="4684314"/>
                </a:lnTo>
                <a:lnTo>
                  <a:pt x="1498645" y="4684314"/>
                </a:lnTo>
                <a:lnTo>
                  <a:pt x="699314" y="3643610"/>
                </a:lnTo>
                <a:lnTo>
                  <a:pt x="418914" y="3278538"/>
                </a:lnTo>
                <a:cubicBezTo>
                  <a:pt x="-127819" y="2566688"/>
                  <a:pt x="-128025" y="1607215"/>
                  <a:pt x="351918" y="904136"/>
                </a:cubicBezTo>
                <a:cubicBezTo>
                  <a:pt x="715616" y="359089"/>
                  <a:pt x="1336085" y="0"/>
                  <a:pt x="2040471" y="0"/>
                </a:cubicBezTo>
                <a:close/>
              </a:path>
            </a:pathLst>
          </a:custGeom>
          <a:solidFill>
            <a:schemeClr val="tx2"/>
          </a:solidFill>
          <a:ln w="248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980831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Motion origin="layout" path="M -0.05547 4.81481E-6 L 3.75E-6 4.81481E-6 " pathEditMode="relative" rAng="0" ptsTypes="AA">
                                      <p:cBhvr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3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6 -0.00047 L 2.91667E-6 2.96296E-6 " pathEditMode="relative" rAng="0" ptsTypes="AA">
                                      <p:cBhvr>
                                        <p:cTn id="1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" y="2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animBg="1"/>
      <p:bldP spid="20" grpId="1" animBg="1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- No Image - Broker Logo A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68386A0-399B-747E-F9EF-F3D8B325FF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47764" y="2173688"/>
            <a:ext cx="6544236" cy="4684315"/>
          </a:xfrm>
          <a:custGeom>
            <a:avLst/>
            <a:gdLst>
              <a:gd name="connsiteX0" fmla="*/ 1956968 w 6544236"/>
              <a:gd name="connsiteY0" fmla="*/ 841302 h 4684315"/>
              <a:gd name="connsiteX1" fmla="*/ 774840 w 6544236"/>
              <a:gd name="connsiteY1" fmla="*/ 2023395 h 4684315"/>
              <a:gd name="connsiteX2" fmla="*/ 1956968 w 6544236"/>
              <a:gd name="connsiteY2" fmla="*/ 3205489 h 4684315"/>
              <a:gd name="connsiteX3" fmla="*/ 3139061 w 6544236"/>
              <a:gd name="connsiteY3" fmla="*/ 2023395 h 4684315"/>
              <a:gd name="connsiteX4" fmla="*/ 1956968 w 6544236"/>
              <a:gd name="connsiteY4" fmla="*/ 841302 h 4684315"/>
              <a:gd name="connsiteX5" fmla="*/ 2040472 w 6544236"/>
              <a:gd name="connsiteY5" fmla="*/ 0 h 4684315"/>
              <a:gd name="connsiteX6" fmla="*/ 6544236 w 6544236"/>
              <a:gd name="connsiteY6" fmla="*/ 0 h 4684315"/>
              <a:gd name="connsiteX7" fmla="*/ 6544236 w 6544236"/>
              <a:gd name="connsiteY7" fmla="*/ 4057486 h 4684315"/>
              <a:gd name="connsiteX8" fmla="*/ 6122478 w 6544236"/>
              <a:gd name="connsiteY8" fmla="*/ 4057486 h 4684315"/>
              <a:gd name="connsiteX9" fmla="*/ 6544236 w 6544236"/>
              <a:gd name="connsiteY9" fmla="*/ 4606579 h 4684315"/>
              <a:gd name="connsiteX10" fmla="*/ 6544236 w 6544236"/>
              <a:gd name="connsiteY10" fmla="*/ 4684315 h 4684315"/>
              <a:gd name="connsiteX11" fmla="*/ 1498646 w 6544236"/>
              <a:gd name="connsiteY11" fmla="*/ 4684315 h 4684315"/>
              <a:gd name="connsiteX12" fmla="*/ 699315 w 6544236"/>
              <a:gd name="connsiteY12" fmla="*/ 3643611 h 4684315"/>
              <a:gd name="connsiteX13" fmla="*/ 418915 w 6544236"/>
              <a:gd name="connsiteY13" fmla="*/ 3278539 h 4684315"/>
              <a:gd name="connsiteX14" fmla="*/ 351919 w 6544236"/>
              <a:gd name="connsiteY14" fmla="*/ 904136 h 4684315"/>
              <a:gd name="connsiteX15" fmla="*/ 2040472 w 6544236"/>
              <a:gd name="connsiteY15" fmla="*/ 0 h 4684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544236" h="4684315">
                <a:moveTo>
                  <a:pt x="1956968" y="841302"/>
                </a:moveTo>
                <a:cubicBezTo>
                  <a:pt x="1304066" y="841302"/>
                  <a:pt x="774840" y="1370528"/>
                  <a:pt x="774840" y="2023395"/>
                </a:cubicBezTo>
                <a:cubicBezTo>
                  <a:pt x="774840" y="2676261"/>
                  <a:pt x="1304101" y="3205489"/>
                  <a:pt x="1956968" y="3205489"/>
                </a:cubicBezTo>
                <a:cubicBezTo>
                  <a:pt x="2609834" y="3205489"/>
                  <a:pt x="3139061" y="2676261"/>
                  <a:pt x="3139061" y="2023395"/>
                </a:cubicBezTo>
                <a:cubicBezTo>
                  <a:pt x="3139061" y="1370528"/>
                  <a:pt x="2609869" y="841302"/>
                  <a:pt x="1956968" y="841302"/>
                </a:cubicBezTo>
                <a:close/>
                <a:moveTo>
                  <a:pt x="2040472" y="0"/>
                </a:moveTo>
                <a:lnTo>
                  <a:pt x="6544236" y="0"/>
                </a:lnTo>
                <a:lnTo>
                  <a:pt x="6544236" y="4057486"/>
                </a:lnTo>
                <a:lnTo>
                  <a:pt x="6122478" y="4057486"/>
                </a:lnTo>
                <a:lnTo>
                  <a:pt x="6544236" y="4606579"/>
                </a:lnTo>
                <a:lnTo>
                  <a:pt x="6544236" y="4684315"/>
                </a:lnTo>
                <a:lnTo>
                  <a:pt x="1498646" y="4684315"/>
                </a:lnTo>
                <a:lnTo>
                  <a:pt x="699315" y="3643611"/>
                </a:lnTo>
                <a:lnTo>
                  <a:pt x="418915" y="3278539"/>
                </a:lnTo>
                <a:cubicBezTo>
                  <a:pt x="-127818" y="2566688"/>
                  <a:pt x="-128024" y="1607215"/>
                  <a:pt x="351919" y="904136"/>
                </a:cubicBezTo>
                <a:cubicBezTo>
                  <a:pt x="715617" y="359089"/>
                  <a:pt x="1336086" y="0"/>
                  <a:pt x="2040472" y="0"/>
                </a:cubicBezTo>
                <a:close/>
              </a:path>
            </a:pathLst>
          </a:custGeom>
          <a:pattFill prst="wdUpDiag">
            <a:fgClr>
              <a:schemeClr val="bg2">
                <a:lumMod val="75000"/>
              </a:schemeClr>
            </a:fgClr>
            <a:bgClr>
              <a:schemeClr val="bg2">
                <a:lumMod val="90000"/>
              </a:schemeClr>
            </a:bgClr>
          </a:pattFill>
        </p:spPr>
        <p:txBody>
          <a:bodyPr wrap="square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C14A6151-A1F6-1381-58EE-3CB795E57AE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09074" y="551005"/>
            <a:ext cx="4926251" cy="659766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0D0EEE4-AB6B-92E3-61DD-112E7DA51410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032489" y="428625"/>
            <a:ext cx="2749936" cy="1276350"/>
          </a:xfrm>
        </p:spPr>
        <p:txBody>
          <a:bodyPr>
            <a:normAutofit/>
          </a:bodyPr>
          <a:lstStyle>
            <a:lvl1pPr algn="ctr">
              <a:defRPr sz="1800"/>
            </a:lvl1pPr>
          </a:lstStyle>
          <a:p>
            <a:pPr lvl="0"/>
            <a:r>
              <a:rPr lang="en-US"/>
              <a:t>Insert broker logo here</a:t>
            </a:r>
            <a:endParaRPr lang="en-GB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F4D1A1E-1062-4332-7B16-1C48E20700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9075" y="2173687"/>
            <a:ext cx="5220448" cy="3079533"/>
          </a:xfrm>
        </p:spPr>
        <p:txBody>
          <a:bodyPr anchor="t">
            <a:normAutofit/>
          </a:bodyPr>
          <a:lstStyle>
            <a:lvl1pPr algn="l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C00C1B-4915-ACED-BA46-67ABCFB856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9074" y="5253220"/>
            <a:ext cx="5220448" cy="1020581"/>
          </a:xfrm>
        </p:spPr>
        <p:txBody>
          <a:bodyPr anchor="b">
            <a:normAutofit/>
          </a:bodyPr>
          <a:lstStyle>
            <a:lvl1pPr marL="0" indent="0" algn="l">
              <a:spcBef>
                <a:spcPts val="500"/>
              </a:spcBef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28231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Motion origin="layout" path="M -0.05547 4.81481E-6 L 3.75E-6 4.81481E-6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3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6 -0.00047 L 2.91667E-6 2.96296E-6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" y="2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4" grpId="0"/>
      <p:bldP spid="14" grpId="1"/>
      <p:bldP spid="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Sim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1B776-9002-F339-F334-3947ADD680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39950" y="485369"/>
            <a:ext cx="5244063" cy="815628"/>
          </a:xfrm>
        </p:spPr>
        <p:txBody>
          <a:bodyPr anchor="b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Agenda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C43032-DE94-D0DD-384B-5D08B4E0A94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AA5C7C-95E9-6C3E-E3B6-E90E3647E9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59EBE19D-BA0B-4AE6-A219-A461FF70350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Picture Placeholder 11">
            <a:extLst>
              <a:ext uri="{FF2B5EF4-FFF2-40B4-BE49-F238E27FC236}">
                <a16:creationId xmlns:a16="http://schemas.microsoft.com/office/drawing/2014/main" id="{F74B5446-162E-00D4-5E9F-709B8759026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 flipH="1">
            <a:off x="0" y="485369"/>
            <a:ext cx="5987332" cy="5499506"/>
          </a:xfrm>
          <a:custGeom>
            <a:avLst/>
            <a:gdLst>
              <a:gd name="connsiteX0" fmla="*/ 2591444 w 5987332"/>
              <a:gd name="connsiteY0" fmla="*/ 0 h 5499506"/>
              <a:gd name="connsiteX1" fmla="*/ 2684939 w 5987332"/>
              <a:gd name="connsiteY1" fmla="*/ 0 h 5499506"/>
              <a:gd name="connsiteX2" fmla="*/ 5893837 w 5987332"/>
              <a:gd name="connsiteY2" fmla="*/ 0 h 5499506"/>
              <a:gd name="connsiteX3" fmla="*/ 5987332 w 5987332"/>
              <a:gd name="connsiteY3" fmla="*/ 0 h 5499506"/>
              <a:gd name="connsiteX4" fmla="*/ 5987332 w 5987332"/>
              <a:gd name="connsiteY4" fmla="*/ 5499505 h 5499506"/>
              <a:gd name="connsiteX5" fmla="*/ 2684939 w 5987332"/>
              <a:gd name="connsiteY5" fmla="*/ 5499506 h 5499506"/>
              <a:gd name="connsiteX6" fmla="*/ 2591444 w 5987332"/>
              <a:gd name="connsiteY6" fmla="*/ 5499506 h 5499506"/>
              <a:gd name="connsiteX7" fmla="*/ 0 w 5987332"/>
              <a:gd name="connsiteY7" fmla="*/ 2749753 h 5499506"/>
              <a:gd name="connsiteX8" fmla="*/ 2591444 w 5987332"/>
              <a:gd name="connsiteY8" fmla="*/ 0 h 5499506"/>
              <a:gd name="connsiteX0" fmla="*/ 2591444 w 5987332"/>
              <a:gd name="connsiteY0" fmla="*/ 0 h 5499506"/>
              <a:gd name="connsiteX1" fmla="*/ 2684939 w 5987332"/>
              <a:gd name="connsiteY1" fmla="*/ 0 h 5499506"/>
              <a:gd name="connsiteX2" fmla="*/ 5987332 w 5987332"/>
              <a:gd name="connsiteY2" fmla="*/ 0 h 5499506"/>
              <a:gd name="connsiteX3" fmla="*/ 5987332 w 5987332"/>
              <a:gd name="connsiteY3" fmla="*/ 5499505 h 5499506"/>
              <a:gd name="connsiteX4" fmla="*/ 2684939 w 5987332"/>
              <a:gd name="connsiteY4" fmla="*/ 5499506 h 5499506"/>
              <a:gd name="connsiteX5" fmla="*/ 2591444 w 5987332"/>
              <a:gd name="connsiteY5" fmla="*/ 5499506 h 5499506"/>
              <a:gd name="connsiteX6" fmla="*/ 0 w 5987332"/>
              <a:gd name="connsiteY6" fmla="*/ 2749753 h 5499506"/>
              <a:gd name="connsiteX7" fmla="*/ 2591444 w 5987332"/>
              <a:gd name="connsiteY7" fmla="*/ 0 h 5499506"/>
              <a:gd name="connsiteX0" fmla="*/ 2591444 w 5987332"/>
              <a:gd name="connsiteY0" fmla="*/ 0 h 5499506"/>
              <a:gd name="connsiteX1" fmla="*/ 5987332 w 5987332"/>
              <a:gd name="connsiteY1" fmla="*/ 0 h 5499506"/>
              <a:gd name="connsiteX2" fmla="*/ 5987332 w 5987332"/>
              <a:gd name="connsiteY2" fmla="*/ 5499505 h 5499506"/>
              <a:gd name="connsiteX3" fmla="*/ 2684939 w 5987332"/>
              <a:gd name="connsiteY3" fmla="*/ 5499506 h 5499506"/>
              <a:gd name="connsiteX4" fmla="*/ 2591444 w 5987332"/>
              <a:gd name="connsiteY4" fmla="*/ 5499506 h 5499506"/>
              <a:gd name="connsiteX5" fmla="*/ 0 w 5987332"/>
              <a:gd name="connsiteY5" fmla="*/ 2749753 h 5499506"/>
              <a:gd name="connsiteX6" fmla="*/ 2591444 w 5987332"/>
              <a:gd name="connsiteY6" fmla="*/ 0 h 5499506"/>
              <a:gd name="connsiteX0" fmla="*/ 2591444 w 5987332"/>
              <a:gd name="connsiteY0" fmla="*/ 0 h 5499506"/>
              <a:gd name="connsiteX1" fmla="*/ 5987332 w 5987332"/>
              <a:gd name="connsiteY1" fmla="*/ 0 h 5499506"/>
              <a:gd name="connsiteX2" fmla="*/ 5987332 w 5987332"/>
              <a:gd name="connsiteY2" fmla="*/ 5499505 h 5499506"/>
              <a:gd name="connsiteX3" fmla="*/ 2591444 w 5987332"/>
              <a:gd name="connsiteY3" fmla="*/ 5499506 h 5499506"/>
              <a:gd name="connsiteX4" fmla="*/ 0 w 5987332"/>
              <a:gd name="connsiteY4" fmla="*/ 2749753 h 5499506"/>
              <a:gd name="connsiteX5" fmla="*/ 2591444 w 5987332"/>
              <a:gd name="connsiteY5" fmla="*/ 0 h 5499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87332" h="5499506">
                <a:moveTo>
                  <a:pt x="2591444" y="0"/>
                </a:moveTo>
                <a:lnTo>
                  <a:pt x="5987332" y="0"/>
                </a:lnTo>
                <a:lnTo>
                  <a:pt x="5987332" y="5499505"/>
                </a:lnTo>
                <a:lnTo>
                  <a:pt x="2591444" y="5499506"/>
                </a:lnTo>
                <a:cubicBezTo>
                  <a:pt x="1160228" y="5499506"/>
                  <a:pt x="0" y="4268400"/>
                  <a:pt x="0" y="2749753"/>
                </a:cubicBezTo>
                <a:cubicBezTo>
                  <a:pt x="0" y="1231106"/>
                  <a:pt x="1160228" y="0"/>
                  <a:pt x="2591444" y="0"/>
                </a:cubicBezTo>
                <a:close/>
              </a:path>
            </a:pathLst>
          </a:custGeom>
          <a:pattFill prst="wdUpDiag">
            <a:fgClr>
              <a:schemeClr val="bg2">
                <a:lumMod val="75000"/>
              </a:schemeClr>
            </a:fgClr>
            <a:bgClr>
              <a:schemeClr val="bg2">
                <a:lumMod val="90000"/>
              </a:schemeClr>
            </a:bgClr>
          </a:pattFill>
        </p:spPr>
        <p:txBody>
          <a:bodyPr wrap="square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C0C2AD-D19B-4F13-FE83-66C7291EC28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39948" y="1662453"/>
            <a:ext cx="5244065" cy="423143"/>
          </a:xfrm>
        </p:spPr>
        <p:txBody>
          <a:bodyPr>
            <a:normAutofit lnSpcReduction="10000"/>
          </a:bodyPr>
          <a:lstStyle>
            <a:lvl1pPr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Welcome to &lt;Meeting Name&gt;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345D7220-0EF0-E8E7-214E-CA47D4497B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39948" y="2578981"/>
            <a:ext cx="5244065" cy="3405894"/>
          </a:xfrm>
        </p:spPr>
        <p:txBody>
          <a:bodyPr>
            <a:normAutofit/>
          </a:bodyPr>
          <a:lstStyle>
            <a:lvl1pPr marL="342900" indent="-342900">
              <a:spcBef>
                <a:spcPts val="15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GB"/>
              <a:t>Bullet 1</a:t>
            </a:r>
          </a:p>
          <a:p>
            <a:r>
              <a:rPr lang="en-GB"/>
              <a:t>Bullet 2</a:t>
            </a:r>
          </a:p>
          <a:p>
            <a:r>
              <a:rPr lang="en-GB"/>
              <a:t>Bullet 3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64E7BE82-01C2-045B-28CD-19BB23BEB4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39948" y="2120717"/>
            <a:ext cx="5244065" cy="423143"/>
          </a:xfrm>
        </p:spPr>
        <p:txBody>
          <a:bodyPr>
            <a:normAutofit lnSpcReduction="10000"/>
          </a:bodyPr>
          <a:lstStyle>
            <a:lvl1pPr>
              <a:defRPr sz="20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Month YYYY</a:t>
            </a:r>
          </a:p>
        </p:txBody>
      </p:sp>
    </p:spTree>
    <p:extLst>
      <p:ext uri="{BB962C8B-B14F-4D97-AF65-F5344CB8AC3E}">
        <p14:creationId xmlns:p14="http://schemas.microsoft.com/office/powerpoint/2010/main" val="8892447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36 7.40741E-7 L -2.91667E-6 7.40741E-7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1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5" grpId="1" animBg="1"/>
      <p:bldP spid="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uiExpand="1">
        <p:tmplLst>
          <p:tmpl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Detailed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1DD4A05-FFB1-5738-BFF3-C51A614348A6}"/>
              </a:ext>
            </a:extLst>
          </p:cNvPr>
          <p:cNvSpPr/>
          <p:nvPr userDrawn="1"/>
        </p:nvSpPr>
        <p:spPr>
          <a:xfrm>
            <a:off x="1492607" y="485369"/>
            <a:ext cx="10699392" cy="5499506"/>
          </a:xfrm>
          <a:custGeom>
            <a:avLst/>
            <a:gdLst>
              <a:gd name="connsiteX0" fmla="*/ 2591444 w 10699392"/>
              <a:gd name="connsiteY0" fmla="*/ 0 h 5499506"/>
              <a:gd name="connsiteX1" fmla="*/ 4084053 w 10699392"/>
              <a:gd name="connsiteY1" fmla="*/ 0 h 5499506"/>
              <a:gd name="connsiteX2" fmla="*/ 5810895 w 10699392"/>
              <a:gd name="connsiteY2" fmla="*/ 0 h 5499506"/>
              <a:gd name="connsiteX3" fmla="*/ 5987332 w 10699392"/>
              <a:gd name="connsiteY3" fmla="*/ 0 h 5499506"/>
              <a:gd name="connsiteX4" fmla="*/ 7303504 w 10699392"/>
              <a:gd name="connsiteY4" fmla="*/ 0 h 5499506"/>
              <a:gd name="connsiteX5" fmla="*/ 7479941 w 10699392"/>
              <a:gd name="connsiteY5" fmla="*/ 0 h 5499506"/>
              <a:gd name="connsiteX6" fmla="*/ 9206783 w 10699392"/>
              <a:gd name="connsiteY6" fmla="*/ 0 h 5499506"/>
              <a:gd name="connsiteX7" fmla="*/ 10699392 w 10699392"/>
              <a:gd name="connsiteY7" fmla="*/ 0 h 5499506"/>
              <a:gd name="connsiteX8" fmla="*/ 10699392 w 10699392"/>
              <a:gd name="connsiteY8" fmla="*/ 5499505 h 5499506"/>
              <a:gd name="connsiteX9" fmla="*/ 7303504 w 10699392"/>
              <a:gd name="connsiteY9" fmla="*/ 5499506 h 5499506"/>
              <a:gd name="connsiteX10" fmla="*/ 7303497 w 10699392"/>
              <a:gd name="connsiteY10" fmla="*/ 5499506 h 5499506"/>
              <a:gd name="connsiteX11" fmla="*/ 5810895 w 10699392"/>
              <a:gd name="connsiteY11" fmla="*/ 5499506 h 5499506"/>
              <a:gd name="connsiteX12" fmla="*/ 5810886 w 10699392"/>
              <a:gd name="connsiteY12" fmla="*/ 5499506 h 5499506"/>
              <a:gd name="connsiteX13" fmla="*/ 4084053 w 10699392"/>
              <a:gd name="connsiteY13" fmla="*/ 5499506 h 5499506"/>
              <a:gd name="connsiteX14" fmla="*/ 4084045 w 10699392"/>
              <a:gd name="connsiteY14" fmla="*/ 5499506 h 5499506"/>
              <a:gd name="connsiteX15" fmla="*/ 2591444 w 10699392"/>
              <a:gd name="connsiteY15" fmla="*/ 5499506 h 5499506"/>
              <a:gd name="connsiteX16" fmla="*/ 0 w 10699392"/>
              <a:gd name="connsiteY16" fmla="*/ 2749753 h 5499506"/>
              <a:gd name="connsiteX17" fmla="*/ 2591444 w 10699392"/>
              <a:gd name="connsiteY17" fmla="*/ 0 h 5499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699392" h="5499506">
                <a:moveTo>
                  <a:pt x="2591444" y="0"/>
                </a:moveTo>
                <a:lnTo>
                  <a:pt x="4084053" y="0"/>
                </a:lnTo>
                <a:lnTo>
                  <a:pt x="5810895" y="0"/>
                </a:lnTo>
                <a:lnTo>
                  <a:pt x="5987332" y="0"/>
                </a:lnTo>
                <a:lnTo>
                  <a:pt x="7303504" y="0"/>
                </a:lnTo>
                <a:lnTo>
                  <a:pt x="7479941" y="0"/>
                </a:lnTo>
                <a:lnTo>
                  <a:pt x="9206783" y="0"/>
                </a:lnTo>
                <a:lnTo>
                  <a:pt x="10699392" y="0"/>
                </a:lnTo>
                <a:lnTo>
                  <a:pt x="10699392" y="5499505"/>
                </a:lnTo>
                <a:lnTo>
                  <a:pt x="7303504" y="5499506"/>
                </a:lnTo>
                <a:lnTo>
                  <a:pt x="7303497" y="5499506"/>
                </a:lnTo>
                <a:lnTo>
                  <a:pt x="5810895" y="5499506"/>
                </a:lnTo>
                <a:lnTo>
                  <a:pt x="5810886" y="5499506"/>
                </a:lnTo>
                <a:lnTo>
                  <a:pt x="4084053" y="5499506"/>
                </a:lnTo>
                <a:lnTo>
                  <a:pt x="4084045" y="5499506"/>
                </a:lnTo>
                <a:lnTo>
                  <a:pt x="2591444" y="5499506"/>
                </a:lnTo>
                <a:cubicBezTo>
                  <a:pt x="1160228" y="5499506"/>
                  <a:pt x="0" y="4268400"/>
                  <a:pt x="0" y="2749753"/>
                </a:cubicBezTo>
                <a:cubicBezTo>
                  <a:pt x="0" y="1231106"/>
                  <a:pt x="1160228" y="0"/>
                  <a:pt x="259144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C43032-DE94-D0DD-384B-5D08B4E0A94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AA5C7C-95E9-6C3E-E3B6-E90E3647E9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59EBE19D-BA0B-4AE6-A219-A461FF70350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4BF93A1E-AAA9-0CD6-9C52-DBECD9B24E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485369"/>
            <a:ext cx="2020887" cy="81562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Agenda</a:t>
            </a:r>
            <a:endParaRPr lang="en-GB"/>
          </a:p>
        </p:txBody>
      </p:sp>
      <p:sp>
        <p:nvSpPr>
          <p:cNvPr id="15" name="Table Placeholder 14">
            <a:extLst>
              <a:ext uri="{FF2B5EF4-FFF2-40B4-BE49-F238E27FC236}">
                <a16:creationId xmlns:a16="http://schemas.microsoft.com/office/drawing/2014/main" id="{C9C8DA83-C77F-8834-EC1A-A7868B2B43FB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172570" y="1171576"/>
            <a:ext cx="8611443" cy="412709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29831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6 -0.00047 L 2.91667E-6 2.96296E-6 " pathEditMode="relative" rAng="0" ptsTypes="AA">
                                      <p:cBhvr>
                                        <p:cTn id="1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00" y="23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9" grpId="0"/>
      <p:bldP spid="15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02B2A-6546-3A6F-026A-077941EBC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2528DE-FFCE-D6DE-43C0-5D61CB826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87" y="1700213"/>
            <a:ext cx="11376023" cy="42846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ECF82B2-A4AD-33F2-3BB7-0E68C4D607D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301BCFF-12D2-21C9-C78B-4DCC986047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EBE19D-BA0B-4AE6-A219-A461FF7035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096925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 (full key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06762-A3E4-741F-9E90-F3D8C6903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BD7597-9FD6-DD39-91CC-D8A0629A9F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7988" y="1700213"/>
            <a:ext cx="5488275" cy="42846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FF6276-661F-17CF-1E07-33A7D872A0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5736" y="1700213"/>
            <a:ext cx="5488275" cy="42846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7496ED-7F63-75AD-261F-61385A58014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729F35-7684-D756-BBAE-8CF51E4463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EBE19D-BA0B-4AE6-A219-A461FF7035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8767315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06762-A3E4-741F-9E90-F3D8C6903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BD7597-9FD6-DD39-91CC-D8A0629A9F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7988" y="1700213"/>
            <a:ext cx="5488275" cy="42846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FF6276-661F-17CF-1E07-33A7D872A0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5736" y="1700213"/>
            <a:ext cx="5488275" cy="42846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7496ED-7F63-75AD-261F-61385A58014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729F35-7684-D756-BBAE-8CF51E4463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EBE19D-BA0B-4AE6-A219-A461FF7035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8654114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06762-A3E4-741F-9E90-F3D8C6903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85369"/>
            <a:ext cx="11376024" cy="81562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BD7597-9FD6-DD39-91CC-D8A0629A9F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7989" y="1700213"/>
            <a:ext cx="3514338" cy="42846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FF6276-661F-17CF-1E07-33A7D872A0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39201" y="1700213"/>
            <a:ext cx="3514338" cy="42846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7496ED-7F63-75AD-261F-61385A58014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729F35-7684-D756-BBAE-8CF51E4463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EBE19D-BA0B-4AE6-A219-A461FF703500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BB9C9352-410A-0909-8121-7CA89F791C44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8270412" y="1700213"/>
            <a:ext cx="3513600" cy="42846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0677604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ree column - Key content (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2AA4941-334B-B9DF-E7EA-53C037FC77C7}"/>
              </a:ext>
            </a:extLst>
          </p:cNvPr>
          <p:cNvSpPr/>
          <p:nvPr/>
        </p:nvSpPr>
        <p:spPr>
          <a:xfrm>
            <a:off x="-1" y="1412876"/>
            <a:ext cx="4200473" cy="54451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D06762-A3E4-741F-9E90-F3D8C6903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85369"/>
            <a:ext cx="11376024" cy="81562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BD7597-9FD6-DD39-91CC-D8A0629A9F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7989" y="1700213"/>
            <a:ext cx="3514338" cy="42846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FF6276-661F-17CF-1E07-33A7D872A0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39201" y="1700213"/>
            <a:ext cx="3514338" cy="42846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7496ED-7F63-75AD-261F-61385A58014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729F35-7684-D756-BBAE-8CF51E4463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EBE19D-BA0B-4AE6-A219-A461FF703500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BB9C9352-410A-0909-8121-7CA89F791C44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8270412" y="1700213"/>
            <a:ext cx="3513600" cy="42846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3B9C864-9325-16C3-2562-8B3DC30126EE}"/>
              </a:ext>
            </a:extLst>
          </p:cNvPr>
          <p:cNvCxnSpPr>
            <a:cxnSpLocks/>
          </p:cNvCxnSpPr>
          <p:nvPr/>
        </p:nvCxnSpPr>
        <p:spPr>
          <a:xfrm>
            <a:off x="4339201" y="1412876"/>
            <a:ext cx="744480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phic 6">
            <a:extLst>
              <a:ext uri="{FF2B5EF4-FFF2-40B4-BE49-F238E27FC236}">
                <a16:creationId xmlns:a16="http://schemas.microsoft.com/office/drawing/2014/main" id="{019371B1-B2F2-3A90-5C57-945B68116C9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07988" y="6260039"/>
            <a:ext cx="2284412" cy="305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068575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ree column - Key content (centr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8B74224-C3C8-4EC1-D7DD-87DEC6D315EC}"/>
              </a:ext>
            </a:extLst>
          </p:cNvPr>
          <p:cNvSpPr/>
          <p:nvPr/>
        </p:nvSpPr>
        <p:spPr>
          <a:xfrm>
            <a:off x="4064451" y="1412876"/>
            <a:ext cx="4063098" cy="54451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D06762-A3E4-741F-9E90-F3D8C6903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85369"/>
            <a:ext cx="11376024" cy="81562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BD7597-9FD6-DD39-91CC-D8A0629A9F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7989" y="1700213"/>
            <a:ext cx="3514338" cy="42846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FF6276-661F-17CF-1E07-33A7D872A0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39201" y="1700213"/>
            <a:ext cx="3514338" cy="42846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7496ED-7F63-75AD-261F-61385A58014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729F35-7684-D756-BBAE-8CF51E4463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EBE19D-BA0B-4AE6-A219-A461FF703500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BB9C9352-410A-0909-8121-7CA89F791C44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8270412" y="1700213"/>
            <a:ext cx="3513600" cy="42846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3B9C864-9325-16C3-2562-8B3DC30126EE}"/>
              </a:ext>
            </a:extLst>
          </p:cNvPr>
          <p:cNvCxnSpPr>
            <a:cxnSpLocks/>
          </p:cNvCxnSpPr>
          <p:nvPr/>
        </p:nvCxnSpPr>
        <p:spPr>
          <a:xfrm>
            <a:off x="407987" y="1412876"/>
            <a:ext cx="35143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phic 6">
            <a:extLst>
              <a:ext uri="{FF2B5EF4-FFF2-40B4-BE49-F238E27FC236}">
                <a16:creationId xmlns:a16="http://schemas.microsoft.com/office/drawing/2014/main" id="{019371B1-B2F2-3A90-5C57-945B68116C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07988" y="6260039"/>
            <a:ext cx="2284412" cy="305946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F9DB151-EC41-B523-E638-3ABB9274672F}"/>
              </a:ext>
            </a:extLst>
          </p:cNvPr>
          <p:cNvCxnSpPr>
            <a:cxnSpLocks/>
          </p:cNvCxnSpPr>
          <p:nvPr/>
        </p:nvCxnSpPr>
        <p:spPr>
          <a:xfrm>
            <a:off x="8270412" y="1412876"/>
            <a:ext cx="351359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243656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- No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C14A6151-A1F6-1381-58EE-3CB795E57AE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09074" y="551005"/>
            <a:ext cx="4926251" cy="65976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DEFF9AE-F7A5-77D5-6B2D-65171E0A362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9075" y="2173687"/>
            <a:ext cx="5220448" cy="3079533"/>
          </a:xfrm>
        </p:spPr>
        <p:txBody>
          <a:bodyPr anchor="t">
            <a:noAutofit/>
          </a:bodyPr>
          <a:lstStyle>
            <a:lvl1pPr algn="l">
              <a:defRPr sz="5400">
                <a:solidFill>
                  <a:schemeClr val="tx2"/>
                </a:solidFill>
              </a:defRPr>
            </a:lvl1pPr>
          </a:lstStyle>
          <a:p>
            <a:r>
              <a:rPr lang="en-GB"/>
              <a:t>Insert presentation 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11DBF363-1BC0-130A-1231-AA66BD5E8B1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9074" y="5253220"/>
            <a:ext cx="5220448" cy="1020581"/>
          </a:xfrm>
        </p:spPr>
        <p:txBody>
          <a:bodyPr anchor="b">
            <a:noAutofit/>
          </a:bodyPr>
          <a:lstStyle>
            <a:lvl1pPr marL="0" indent="0" algn="l">
              <a:spcBef>
                <a:spcPts val="5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Insert presentation subtitle or description text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40F17AE-E9DC-E5CD-7001-0765F520AF7E}"/>
              </a:ext>
            </a:extLst>
          </p:cNvPr>
          <p:cNvSpPr/>
          <p:nvPr userDrawn="1"/>
        </p:nvSpPr>
        <p:spPr>
          <a:xfrm>
            <a:off x="5647765" y="2173687"/>
            <a:ext cx="6544235" cy="4684314"/>
          </a:xfrm>
          <a:custGeom>
            <a:avLst/>
            <a:gdLst>
              <a:gd name="connsiteX0" fmla="*/ 1956967 w 6544235"/>
              <a:gd name="connsiteY0" fmla="*/ 841302 h 4684314"/>
              <a:gd name="connsiteX1" fmla="*/ 774839 w 6544235"/>
              <a:gd name="connsiteY1" fmla="*/ 2023395 h 4684314"/>
              <a:gd name="connsiteX2" fmla="*/ 1956967 w 6544235"/>
              <a:gd name="connsiteY2" fmla="*/ 3205488 h 4684314"/>
              <a:gd name="connsiteX3" fmla="*/ 3139060 w 6544235"/>
              <a:gd name="connsiteY3" fmla="*/ 2023395 h 4684314"/>
              <a:gd name="connsiteX4" fmla="*/ 1956967 w 6544235"/>
              <a:gd name="connsiteY4" fmla="*/ 841302 h 4684314"/>
              <a:gd name="connsiteX5" fmla="*/ 2040471 w 6544235"/>
              <a:gd name="connsiteY5" fmla="*/ 0 h 4684314"/>
              <a:gd name="connsiteX6" fmla="*/ 6544235 w 6544235"/>
              <a:gd name="connsiteY6" fmla="*/ 0 h 4684314"/>
              <a:gd name="connsiteX7" fmla="*/ 6544235 w 6544235"/>
              <a:gd name="connsiteY7" fmla="*/ 4057485 h 4684314"/>
              <a:gd name="connsiteX8" fmla="*/ 6122477 w 6544235"/>
              <a:gd name="connsiteY8" fmla="*/ 4057485 h 4684314"/>
              <a:gd name="connsiteX9" fmla="*/ 6544235 w 6544235"/>
              <a:gd name="connsiteY9" fmla="*/ 4606578 h 4684314"/>
              <a:gd name="connsiteX10" fmla="*/ 6544235 w 6544235"/>
              <a:gd name="connsiteY10" fmla="*/ 4684314 h 4684314"/>
              <a:gd name="connsiteX11" fmla="*/ 1498645 w 6544235"/>
              <a:gd name="connsiteY11" fmla="*/ 4684314 h 4684314"/>
              <a:gd name="connsiteX12" fmla="*/ 699314 w 6544235"/>
              <a:gd name="connsiteY12" fmla="*/ 3643610 h 4684314"/>
              <a:gd name="connsiteX13" fmla="*/ 418914 w 6544235"/>
              <a:gd name="connsiteY13" fmla="*/ 3278538 h 4684314"/>
              <a:gd name="connsiteX14" fmla="*/ 351918 w 6544235"/>
              <a:gd name="connsiteY14" fmla="*/ 904136 h 4684314"/>
              <a:gd name="connsiteX15" fmla="*/ 2040471 w 6544235"/>
              <a:gd name="connsiteY15" fmla="*/ 0 h 4684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544235" h="4684314">
                <a:moveTo>
                  <a:pt x="1956967" y="841302"/>
                </a:moveTo>
                <a:cubicBezTo>
                  <a:pt x="1304065" y="841302"/>
                  <a:pt x="774839" y="1370528"/>
                  <a:pt x="774839" y="2023395"/>
                </a:cubicBezTo>
                <a:cubicBezTo>
                  <a:pt x="774839" y="2676261"/>
                  <a:pt x="1304100" y="3205488"/>
                  <a:pt x="1956967" y="3205488"/>
                </a:cubicBezTo>
                <a:cubicBezTo>
                  <a:pt x="2609833" y="3205488"/>
                  <a:pt x="3139060" y="2676261"/>
                  <a:pt x="3139060" y="2023395"/>
                </a:cubicBezTo>
                <a:cubicBezTo>
                  <a:pt x="3139060" y="1370528"/>
                  <a:pt x="2609868" y="841302"/>
                  <a:pt x="1956967" y="841302"/>
                </a:cubicBezTo>
                <a:close/>
                <a:moveTo>
                  <a:pt x="2040471" y="0"/>
                </a:moveTo>
                <a:lnTo>
                  <a:pt x="6544235" y="0"/>
                </a:lnTo>
                <a:lnTo>
                  <a:pt x="6544235" y="4057485"/>
                </a:lnTo>
                <a:lnTo>
                  <a:pt x="6122477" y="4057485"/>
                </a:lnTo>
                <a:lnTo>
                  <a:pt x="6544235" y="4606578"/>
                </a:lnTo>
                <a:lnTo>
                  <a:pt x="6544235" y="4684314"/>
                </a:lnTo>
                <a:lnTo>
                  <a:pt x="1498645" y="4684314"/>
                </a:lnTo>
                <a:lnTo>
                  <a:pt x="699314" y="3643610"/>
                </a:lnTo>
                <a:lnTo>
                  <a:pt x="418914" y="3278538"/>
                </a:lnTo>
                <a:cubicBezTo>
                  <a:pt x="-127819" y="2566688"/>
                  <a:pt x="-128025" y="1607215"/>
                  <a:pt x="351918" y="904136"/>
                </a:cubicBezTo>
                <a:cubicBezTo>
                  <a:pt x="715616" y="359089"/>
                  <a:pt x="1336085" y="0"/>
                  <a:pt x="2040471" y="0"/>
                </a:cubicBezTo>
                <a:close/>
              </a:path>
            </a:pathLst>
          </a:custGeom>
          <a:solidFill>
            <a:schemeClr val="tx2"/>
          </a:solidFill>
          <a:ln w="248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71786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Motion origin="layout" path="M -0.05547 4.81481E-6 L 3.75E-6 4.81481E-6 " pathEditMode="relative" rAng="0" ptsTypes="AA">
                                      <p:cBhvr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3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6 -0.00047 L 2.91667E-6 2.96296E-6 " pathEditMode="relative" rAng="0" ptsTypes="AA">
                                      <p:cBhvr>
                                        <p:cTn id="1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" y="2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animBg="1"/>
      <p:bldP spid="20" grpId="1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ree column - Key conten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2AA4941-334B-B9DF-E7EA-53C037FC77C7}"/>
              </a:ext>
            </a:extLst>
          </p:cNvPr>
          <p:cNvSpPr/>
          <p:nvPr/>
        </p:nvSpPr>
        <p:spPr>
          <a:xfrm>
            <a:off x="7991527" y="1412876"/>
            <a:ext cx="4200473" cy="54451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D06762-A3E4-741F-9E90-F3D8C6903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85369"/>
            <a:ext cx="11376024" cy="81562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BD7597-9FD6-DD39-91CC-D8A0629A9F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7989" y="1700213"/>
            <a:ext cx="3514338" cy="42846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FF6276-661F-17CF-1E07-33A7D872A0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39201" y="1700213"/>
            <a:ext cx="3514338" cy="42846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7496ED-7F63-75AD-261F-61385A58014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729F35-7684-D756-BBAE-8CF51E4463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EBE19D-BA0B-4AE6-A219-A461FF703500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BB9C9352-410A-0909-8121-7CA89F791C44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8270412" y="1700213"/>
            <a:ext cx="3513600" cy="42846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3B9C864-9325-16C3-2562-8B3DC30126EE}"/>
              </a:ext>
            </a:extLst>
          </p:cNvPr>
          <p:cNvCxnSpPr>
            <a:cxnSpLocks/>
          </p:cNvCxnSpPr>
          <p:nvPr/>
        </p:nvCxnSpPr>
        <p:spPr>
          <a:xfrm>
            <a:off x="407987" y="1412876"/>
            <a:ext cx="74455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phic 9">
            <a:extLst>
              <a:ext uri="{FF2B5EF4-FFF2-40B4-BE49-F238E27FC236}">
                <a16:creationId xmlns:a16="http://schemas.microsoft.com/office/drawing/2014/main" id="{8FCDBCCE-356F-7E7D-541D-F15CE77AC76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07988" y="6260039"/>
            <a:ext cx="2284412" cy="305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593294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ree column - Key content 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FD28E60-9644-23F3-FED4-2B90CEAF9CCC}"/>
              </a:ext>
            </a:extLst>
          </p:cNvPr>
          <p:cNvSpPr/>
          <p:nvPr userDrawn="1"/>
        </p:nvSpPr>
        <p:spPr>
          <a:xfrm>
            <a:off x="4064450" y="1412876"/>
            <a:ext cx="8127549" cy="54451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D06762-A3E4-741F-9E90-F3D8C6903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85369"/>
            <a:ext cx="11376024" cy="81562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BD7597-9FD6-DD39-91CC-D8A0629A9F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7989" y="1700213"/>
            <a:ext cx="3514338" cy="42846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FF6276-661F-17CF-1E07-33A7D872A0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39201" y="1700213"/>
            <a:ext cx="3514338" cy="42846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7496ED-7F63-75AD-261F-61385A58014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729F35-7684-D756-BBAE-8CF51E4463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EBE19D-BA0B-4AE6-A219-A461FF703500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BB9C9352-410A-0909-8121-7CA89F791C44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8270412" y="1700213"/>
            <a:ext cx="3513600" cy="42846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3B9C864-9325-16C3-2562-8B3DC30126EE}"/>
              </a:ext>
            </a:extLst>
          </p:cNvPr>
          <p:cNvCxnSpPr>
            <a:cxnSpLocks/>
          </p:cNvCxnSpPr>
          <p:nvPr/>
        </p:nvCxnSpPr>
        <p:spPr>
          <a:xfrm>
            <a:off x="407987" y="1412876"/>
            <a:ext cx="35143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phic 9">
            <a:extLst>
              <a:ext uri="{FF2B5EF4-FFF2-40B4-BE49-F238E27FC236}">
                <a16:creationId xmlns:a16="http://schemas.microsoft.com/office/drawing/2014/main" id="{8FCDBCCE-356F-7E7D-541D-F15CE77AC76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07988" y="6260039"/>
            <a:ext cx="2284412" cy="305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501783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12033-AC99-F41A-98DA-86CB67836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8B6C39-C86A-0831-713A-96DFA7F3EF9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1F2EF7-5B26-2762-A6A1-5DC0ABB7BC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EBE19D-BA0B-4AE6-A219-A461FF7035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095766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12033-AC99-F41A-98DA-86CB67836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8B6C39-C86A-0831-713A-96DFA7F3EF9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1F2EF7-5B26-2762-A6A1-5DC0ABB7BC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EBE19D-BA0B-4AE6-A219-A461FF703500}" type="slidenum">
              <a:rPr lang="en-GB" smtClean="0"/>
              <a:t>‹#›</a:t>
            </a:fld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0C531F8-F4CC-0BBD-457A-40898E5D1250}"/>
              </a:ext>
            </a:extLst>
          </p:cNvPr>
          <p:cNvSpPr/>
          <p:nvPr userDrawn="1"/>
        </p:nvSpPr>
        <p:spPr>
          <a:xfrm>
            <a:off x="0" y="6096738"/>
            <a:ext cx="12192000" cy="5517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643870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3E2353-FA5B-8866-402D-9720CCC6211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9129A-1973-B2FE-F583-615662BB333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EBE19D-BA0B-4AE6-A219-A461FF703500}" type="slidenum">
              <a:rPr lang="en-GB" smtClean="0"/>
              <a:t>‹#›</a:t>
            </a:fld>
            <a:endParaRPr lang="en-GB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C1989CF3-781D-158F-D21E-962A5BE9D8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07988" y="6260039"/>
            <a:ext cx="2284412" cy="305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974114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3E2353-FA5B-8866-402D-9720CCC6211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9129A-1973-B2FE-F583-615662BB333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EBE19D-BA0B-4AE6-A219-A461FF703500}" type="slidenum">
              <a:rPr lang="en-GB" smtClean="0"/>
              <a:t>‹#›</a:t>
            </a:fld>
            <a:endParaRPr lang="en-GB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C1989CF3-781D-158F-D21E-962A5BE9D8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07988" y="6260039"/>
            <a:ext cx="2284412" cy="30594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34896A2-E688-776B-71CC-D6A1639133A9}"/>
              </a:ext>
            </a:extLst>
          </p:cNvPr>
          <p:cNvSpPr/>
          <p:nvPr userDrawn="1"/>
        </p:nvSpPr>
        <p:spPr>
          <a:xfrm>
            <a:off x="0" y="6096738"/>
            <a:ext cx="12192000" cy="5517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0881161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Column - Imag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BC12C38-B32A-3891-BCDF-A0B67EC4BF1F}"/>
              </a:ext>
            </a:extLst>
          </p:cNvPr>
          <p:cNvSpPr/>
          <p:nvPr/>
        </p:nvSpPr>
        <p:spPr>
          <a:xfrm>
            <a:off x="0" y="1412876"/>
            <a:ext cx="4063098" cy="54451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708C9ED-0DE5-193A-C840-E846AD944F03}"/>
              </a:ext>
            </a:extLst>
          </p:cNvPr>
          <p:cNvSpPr/>
          <p:nvPr/>
        </p:nvSpPr>
        <p:spPr>
          <a:xfrm>
            <a:off x="8128902" y="1412876"/>
            <a:ext cx="4063098" cy="54451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04ABE7-3C2C-28F4-7688-F4C70D5222E0}"/>
              </a:ext>
            </a:extLst>
          </p:cNvPr>
          <p:cNvSpPr/>
          <p:nvPr/>
        </p:nvSpPr>
        <p:spPr>
          <a:xfrm>
            <a:off x="4064451" y="1412875"/>
            <a:ext cx="4063098" cy="54451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7496ED-7F63-75AD-261F-61385A58014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729F35-7684-D756-BBAE-8CF51E4463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EBE19D-BA0B-4AE6-A219-A461FF703500}" type="slidenum">
              <a:rPr lang="en-GB" smtClean="0"/>
              <a:t>‹#›</a:t>
            </a:fld>
            <a:endParaRPr lang="en-GB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EE3D4703-AD29-8535-B6C5-D098D49D608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89387" y="1829753"/>
            <a:ext cx="1884324" cy="1884324"/>
          </a:xfrm>
          <a:custGeom>
            <a:avLst/>
            <a:gdLst>
              <a:gd name="connsiteX0" fmla="*/ 942162 w 1884324"/>
              <a:gd name="connsiteY0" fmla="*/ 0 h 1884324"/>
              <a:gd name="connsiteX1" fmla="*/ 1884324 w 1884324"/>
              <a:gd name="connsiteY1" fmla="*/ 942162 h 1884324"/>
              <a:gd name="connsiteX2" fmla="*/ 942162 w 1884324"/>
              <a:gd name="connsiteY2" fmla="*/ 1884324 h 1884324"/>
              <a:gd name="connsiteX3" fmla="*/ 0 w 1884324"/>
              <a:gd name="connsiteY3" fmla="*/ 942162 h 1884324"/>
              <a:gd name="connsiteX4" fmla="*/ 942162 w 1884324"/>
              <a:gd name="connsiteY4" fmla="*/ 0 h 1884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4324" h="1884324">
                <a:moveTo>
                  <a:pt x="942162" y="0"/>
                </a:moveTo>
                <a:cubicBezTo>
                  <a:pt x="1462504" y="0"/>
                  <a:pt x="1884324" y="421820"/>
                  <a:pt x="1884324" y="942162"/>
                </a:cubicBezTo>
                <a:cubicBezTo>
                  <a:pt x="1884324" y="1462504"/>
                  <a:pt x="1462504" y="1884324"/>
                  <a:pt x="942162" y="1884324"/>
                </a:cubicBezTo>
                <a:cubicBezTo>
                  <a:pt x="421820" y="1884324"/>
                  <a:pt x="0" y="1462504"/>
                  <a:pt x="0" y="942162"/>
                </a:cubicBezTo>
                <a:cubicBezTo>
                  <a:pt x="0" y="421820"/>
                  <a:pt x="421820" y="0"/>
                  <a:pt x="942162" y="0"/>
                </a:cubicBezTo>
                <a:close/>
              </a:path>
            </a:pathLst>
          </a:custGeom>
          <a:pattFill prst="wdUpDiag">
            <a:fgClr>
              <a:schemeClr val="bg2">
                <a:lumMod val="75000"/>
              </a:schemeClr>
            </a:fgClr>
            <a:bgClr>
              <a:schemeClr val="bg2">
                <a:lumMod val="90000"/>
              </a:schemeClr>
            </a:bgClr>
          </a:pattFill>
        </p:spPr>
        <p:txBody>
          <a:bodyPr wrap="square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4500D2E8-355F-900F-122C-D357DD66B0D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153838" y="1829753"/>
            <a:ext cx="1884324" cy="1884324"/>
          </a:xfrm>
          <a:custGeom>
            <a:avLst/>
            <a:gdLst>
              <a:gd name="connsiteX0" fmla="*/ 942162 w 1884324"/>
              <a:gd name="connsiteY0" fmla="*/ 0 h 1884324"/>
              <a:gd name="connsiteX1" fmla="*/ 1884324 w 1884324"/>
              <a:gd name="connsiteY1" fmla="*/ 942162 h 1884324"/>
              <a:gd name="connsiteX2" fmla="*/ 942162 w 1884324"/>
              <a:gd name="connsiteY2" fmla="*/ 1884324 h 1884324"/>
              <a:gd name="connsiteX3" fmla="*/ 0 w 1884324"/>
              <a:gd name="connsiteY3" fmla="*/ 942162 h 1884324"/>
              <a:gd name="connsiteX4" fmla="*/ 942162 w 1884324"/>
              <a:gd name="connsiteY4" fmla="*/ 0 h 1884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4324" h="1884324">
                <a:moveTo>
                  <a:pt x="942162" y="0"/>
                </a:moveTo>
                <a:cubicBezTo>
                  <a:pt x="1462504" y="0"/>
                  <a:pt x="1884324" y="421820"/>
                  <a:pt x="1884324" y="942162"/>
                </a:cubicBezTo>
                <a:cubicBezTo>
                  <a:pt x="1884324" y="1462504"/>
                  <a:pt x="1462504" y="1884324"/>
                  <a:pt x="942162" y="1884324"/>
                </a:cubicBezTo>
                <a:cubicBezTo>
                  <a:pt x="421820" y="1884324"/>
                  <a:pt x="0" y="1462504"/>
                  <a:pt x="0" y="942162"/>
                </a:cubicBezTo>
                <a:cubicBezTo>
                  <a:pt x="0" y="421820"/>
                  <a:pt x="421820" y="0"/>
                  <a:pt x="942162" y="0"/>
                </a:cubicBezTo>
                <a:close/>
              </a:path>
            </a:pathLst>
          </a:custGeom>
          <a:pattFill prst="wdUpDiag">
            <a:fgClr>
              <a:schemeClr val="bg2">
                <a:lumMod val="75000"/>
              </a:schemeClr>
            </a:fgClr>
            <a:bgClr>
              <a:schemeClr val="bg2">
                <a:lumMod val="90000"/>
              </a:schemeClr>
            </a:bgClr>
          </a:pattFill>
        </p:spPr>
        <p:txBody>
          <a:bodyPr wrap="square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6C6AB25F-76EE-0B0C-EB0B-8FA6847323A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218289" y="1829753"/>
            <a:ext cx="1884324" cy="1884324"/>
          </a:xfrm>
          <a:custGeom>
            <a:avLst/>
            <a:gdLst>
              <a:gd name="connsiteX0" fmla="*/ 942162 w 1884324"/>
              <a:gd name="connsiteY0" fmla="*/ 0 h 1884324"/>
              <a:gd name="connsiteX1" fmla="*/ 1884324 w 1884324"/>
              <a:gd name="connsiteY1" fmla="*/ 942162 h 1884324"/>
              <a:gd name="connsiteX2" fmla="*/ 942162 w 1884324"/>
              <a:gd name="connsiteY2" fmla="*/ 1884324 h 1884324"/>
              <a:gd name="connsiteX3" fmla="*/ 0 w 1884324"/>
              <a:gd name="connsiteY3" fmla="*/ 942162 h 1884324"/>
              <a:gd name="connsiteX4" fmla="*/ 942162 w 1884324"/>
              <a:gd name="connsiteY4" fmla="*/ 0 h 1884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4324" h="1884324">
                <a:moveTo>
                  <a:pt x="942162" y="0"/>
                </a:moveTo>
                <a:cubicBezTo>
                  <a:pt x="1462504" y="0"/>
                  <a:pt x="1884324" y="421820"/>
                  <a:pt x="1884324" y="942162"/>
                </a:cubicBezTo>
                <a:cubicBezTo>
                  <a:pt x="1884324" y="1462504"/>
                  <a:pt x="1462504" y="1884324"/>
                  <a:pt x="942162" y="1884324"/>
                </a:cubicBezTo>
                <a:cubicBezTo>
                  <a:pt x="421820" y="1884324"/>
                  <a:pt x="0" y="1462504"/>
                  <a:pt x="0" y="942162"/>
                </a:cubicBezTo>
                <a:cubicBezTo>
                  <a:pt x="0" y="421820"/>
                  <a:pt x="421820" y="0"/>
                  <a:pt x="942162" y="0"/>
                </a:cubicBezTo>
                <a:close/>
              </a:path>
            </a:pathLst>
          </a:custGeom>
          <a:pattFill prst="wdUpDiag">
            <a:fgClr>
              <a:schemeClr val="bg2">
                <a:lumMod val="75000"/>
              </a:schemeClr>
            </a:fgClr>
            <a:bgClr>
              <a:schemeClr val="bg2">
                <a:lumMod val="90000"/>
              </a:schemeClr>
            </a:bgClr>
          </a:pattFill>
        </p:spPr>
        <p:txBody>
          <a:bodyPr wrap="square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D06762-A3E4-741F-9E90-F3D8C6903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85368"/>
            <a:ext cx="11376000" cy="817200"/>
          </a:xfrm>
        </p:spPr>
        <p:txBody>
          <a:bodyPr wrap="square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696A706-B72E-179C-B586-C26BB502C0B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07988" y="6260039"/>
            <a:ext cx="2284412" cy="305946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AAF0E512-2F8C-5F50-6C74-FB9EB58E5A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987" y="3924113"/>
            <a:ext cx="3247124" cy="2060761"/>
          </a:xfrm>
        </p:spPr>
        <p:txBody>
          <a:bodyPr lIns="144000" rIns="144000"/>
          <a:lstStyle>
            <a:lvl1pPr algn="ctr">
              <a:spcBef>
                <a:spcPts val="0"/>
              </a:spcBef>
              <a:defRPr>
                <a:solidFill>
                  <a:schemeClr val="accent1"/>
                </a:solidFill>
                <a:latin typeface="+mj-lt"/>
              </a:defRPr>
            </a:lvl1pPr>
            <a:lvl2pPr algn="ctr">
              <a:spcBef>
                <a:spcPts val="0"/>
              </a:spcBef>
              <a:defRPr sz="1400" b="0">
                <a:solidFill>
                  <a:schemeClr val="tx1"/>
                </a:solidFill>
              </a:defRPr>
            </a:lvl2pPr>
            <a:lvl3pPr marL="0" indent="0" algn="ctr">
              <a:buNone/>
              <a:defRPr sz="1400"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Text level 1</a:t>
            </a:r>
          </a:p>
          <a:p>
            <a:pPr lvl="1"/>
            <a:r>
              <a:rPr lang="en-US"/>
              <a:t>Text level 2</a:t>
            </a:r>
          </a:p>
          <a:p>
            <a:pPr lvl="2"/>
            <a:r>
              <a:rPr lang="en-US"/>
              <a:t>Text level 3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394CF901-B014-4224-6192-59089607DFD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72438" y="3924113"/>
            <a:ext cx="3247124" cy="2060761"/>
          </a:xfrm>
        </p:spPr>
        <p:txBody>
          <a:bodyPr lIns="144000" rIns="144000"/>
          <a:lstStyle>
            <a:lvl1pPr algn="ctr">
              <a:spcBef>
                <a:spcPts val="0"/>
              </a:spcBef>
              <a:defRPr>
                <a:solidFill>
                  <a:schemeClr val="accent1"/>
                </a:solidFill>
                <a:latin typeface="+mj-lt"/>
              </a:defRPr>
            </a:lvl1pPr>
            <a:lvl2pPr algn="ctr">
              <a:spcBef>
                <a:spcPts val="0"/>
              </a:spcBef>
              <a:defRPr sz="1400" b="0">
                <a:solidFill>
                  <a:schemeClr val="tx1"/>
                </a:solidFill>
              </a:defRPr>
            </a:lvl2pPr>
            <a:lvl3pPr marL="0" indent="0" algn="ctr">
              <a:buNone/>
              <a:defRPr sz="1400"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Text level 1</a:t>
            </a:r>
          </a:p>
          <a:p>
            <a:pPr lvl="1"/>
            <a:r>
              <a:rPr lang="en-US"/>
              <a:t>Text level 2</a:t>
            </a:r>
          </a:p>
          <a:p>
            <a:pPr lvl="2"/>
            <a:r>
              <a:rPr lang="en-US"/>
              <a:t>Text level 3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C226A147-1860-9321-5559-FBA48328D32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536889" y="3924113"/>
            <a:ext cx="3247124" cy="2060761"/>
          </a:xfrm>
        </p:spPr>
        <p:txBody>
          <a:bodyPr lIns="144000" rIns="144000"/>
          <a:lstStyle>
            <a:lvl1pPr algn="ctr">
              <a:spcBef>
                <a:spcPts val="0"/>
              </a:spcBef>
              <a:defRPr>
                <a:solidFill>
                  <a:schemeClr val="accent1"/>
                </a:solidFill>
                <a:latin typeface="+mj-lt"/>
              </a:defRPr>
            </a:lvl1pPr>
            <a:lvl2pPr algn="ctr">
              <a:spcBef>
                <a:spcPts val="0"/>
              </a:spcBef>
              <a:defRPr sz="1400" b="0">
                <a:solidFill>
                  <a:schemeClr val="tx1"/>
                </a:solidFill>
              </a:defRPr>
            </a:lvl2pPr>
            <a:lvl3pPr marL="0" indent="0" algn="ctr">
              <a:buNone/>
              <a:defRPr sz="1400"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Text level 1</a:t>
            </a:r>
          </a:p>
          <a:p>
            <a:pPr lvl="1"/>
            <a:r>
              <a:rPr lang="en-US"/>
              <a:t>Text level 2</a:t>
            </a:r>
          </a:p>
          <a:p>
            <a:pPr lvl="2"/>
            <a:r>
              <a:rPr lang="en-US"/>
              <a:t>Text level 3</a:t>
            </a:r>
          </a:p>
        </p:txBody>
      </p:sp>
    </p:spTree>
    <p:extLst>
      <p:ext uri="{BB962C8B-B14F-4D97-AF65-F5344CB8AC3E}">
        <p14:creationId xmlns:p14="http://schemas.microsoft.com/office/powerpoint/2010/main" val="3355597750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Image 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BC12C38-B32A-3891-BCDF-A0B67EC4BF1F}"/>
              </a:ext>
            </a:extLst>
          </p:cNvPr>
          <p:cNvSpPr/>
          <p:nvPr/>
        </p:nvSpPr>
        <p:spPr>
          <a:xfrm>
            <a:off x="0" y="4135438"/>
            <a:ext cx="12192000" cy="27225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869D8E-80F4-89A3-270D-1AEB404B6B5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 flipH="1">
            <a:off x="6096013" y="4135438"/>
            <a:ext cx="6095987" cy="2722562"/>
          </a:xfrm>
          <a:custGeom>
            <a:avLst/>
            <a:gdLst>
              <a:gd name="connsiteX0" fmla="*/ 0 w 6095987"/>
              <a:gd name="connsiteY0" fmla="*/ 0 h 2722562"/>
              <a:gd name="connsiteX1" fmla="*/ 4734706 w 6095987"/>
              <a:gd name="connsiteY1" fmla="*/ 0 h 2722562"/>
              <a:gd name="connsiteX2" fmla="*/ 6095987 w 6095987"/>
              <a:gd name="connsiteY2" fmla="*/ 1361281 h 2722562"/>
              <a:gd name="connsiteX3" fmla="*/ 4734706 w 6095987"/>
              <a:gd name="connsiteY3" fmla="*/ 2722562 h 2722562"/>
              <a:gd name="connsiteX4" fmla="*/ 0 w 6095987"/>
              <a:gd name="connsiteY4" fmla="*/ 2722562 h 2722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5987" h="2722562">
                <a:moveTo>
                  <a:pt x="0" y="0"/>
                </a:moveTo>
                <a:lnTo>
                  <a:pt x="4734706" y="0"/>
                </a:lnTo>
                <a:cubicBezTo>
                  <a:pt x="5486521" y="0"/>
                  <a:pt x="6095987" y="609466"/>
                  <a:pt x="6095987" y="1361281"/>
                </a:cubicBezTo>
                <a:cubicBezTo>
                  <a:pt x="6095987" y="2113096"/>
                  <a:pt x="5486521" y="2722562"/>
                  <a:pt x="4734706" y="2722562"/>
                </a:cubicBezTo>
                <a:lnTo>
                  <a:pt x="0" y="2722562"/>
                </a:lnTo>
                <a:close/>
              </a:path>
            </a:pathLst>
          </a:custGeom>
          <a:pattFill prst="wdUpDiag">
            <a:fgClr>
              <a:schemeClr val="bg2">
                <a:lumMod val="75000"/>
              </a:schemeClr>
            </a:fgClr>
            <a:bgClr>
              <a:schemeClr val="bg2">
                <a:lumMod val="90000"/>
              </a:schemeClr>
            </a:bgClr>
          </a:pattFill>
        </p:spPr>
        <p:txBody>
          <a:bodyPr wrap="square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FD31137-F208-5DB9-81B1-0DD7922D4E9A}"/>
              </a:ext>
            </a:extLst>
          </p:cNvPr>
          <p:cNvSpPr/>
          <p:nvPr userDrawn="1"/>
        </p:nvSpPr>
        <p:spPr>
          <a:xfrm>
            <a:off x="0" y="1412875"/>
            <a:ext cx="12192000" cy="27225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7496ED-7F63-75AD-261F-61385A58014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729F35-7684-D756-BBAE-8CF51E4463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EBE19D-BA0B-4AE6-A219-A461FF703500}" type="slidenum">
              <a:rPr lang="en-GB" smtClean="0"/>
              <a:t>‹#›</a:t>
            </a:fld>
            <a:endParaRPr lang="en-GB"/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35FBC2F6-5FD3-E94E-A672-FA97F183B4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40298" y="2030471"/>
            <a:ext cx="5343689" cy="1426356"/>
          </a:xfrm>
        </p:spPr>
        <p:txBody>
          <a:bodyPr lIns="144000" rIns="144000" anchor="ctr">
            <a:normAutofit/>
          </a:bodyPr>
          <a:lstStyle>
            <a:lvl1pPr algn="ctr">
              <a:defRPr sz="2200">
                <a:solidFill>
                  <a:schemeClr val="bg1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05579DDD-5BBC-7C44-692A-2D36C72E0AB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7987" y="4633415"/>
            <a:ext cx="5330897" cy="1426356"/>
          </a:xfrm>
        </p:spPr>
        <p:txBody>
          <a:bodyPr lIns="144000" rIns="144000" anchor="ctr">
            <a:normAutofit/>
          </a:bodyPr>
          <a:lstStyle>
            <a:lvl1pPr algn="ctr">
              <a:defRPr sz="2200">
                <a:solidFill>
                  <a:schemeClr val="accent1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9A7046F-0344-EC12-CC5A-E7426705AA7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" y="1412876"/>
            <a:ext cx="6095987" cy="2722562"/>
          </a:xfrm>
          <a:custGeom>
            <a:avLst/>
            <a:gdLst>
              <a:gd name="connsiteX0" fmla="*/ 0 w 6095987"/>
              <a:gd name="connsiteY0" fmla="*/ 0 h 2722562"/>
              <a:gd name="connsiteX1" fmla="*/ 4734706 w 6095987"/>
              <a:gd name="connsiteY1" fmla="*/ 0 h 2722562"/>
              <a:gd name="connsiteX2" fmla="*/ 6095987 w 6095987"/>
              <a:gd name="connsiteY2" fmla="*/ 1361281 h 2722562"/>
              <a:gd name="connsiteX3" fmla="*/ 4734706 w 6095987"/>
              <a:gd name="connsiteY3" fmla="*/ 2722562 h 2722562"/>
              <a:gd name="connsiteX4" fmla="*/ 0 w 6095987"/>
              <a:gd name="connsiteY4" fmla="*/ 2722562 h 2722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5987" h="2722562">
                <a:moveTo>
                  <a:pt x="0" y="0"/>
                </a:moveTo>
                <a:lnTo>
                  <a:pt x="4734706" y="0"/>
                </a:lnTo>
                <a:cubicBezTo>
                  <a:pt x="5486521" y="0"/>
                  <a:pt x="6095987" y="609466"/>
                  <a:pt x="6095987" y="1361281"/>
                </a:cubicBezTo>
                <a:cubicBezTo>
                  <a:pt x="6095987" y="2113096"/>
                  <a:pt x="5486521" y="2722562"/>
                  <a:pt x="4734706" y="2722562"/>
                </a:cubicBezTo>
                <a:lnTo>
                  <a:pt x="0" y="2722562"/>
                </a:lnTo>
                <a:close/>
              </a:path>
            </a:pathLst>
          </a:custGeom>
          <a:pattFill prst="wdUpDiag">
            <a:fgClr>
              <a:schemeClr val="bg2">
                <a:lumMod val="75000"/>
              </a:schemeClr>
            </a:fgClr>
            <a:bgClr>
              <a:schemeClr val="bg2">
                <a:lumMod val="90000"/>
              </a:schemeClr>
            </a:bgClr>
          </a:pattFill>
        </p:spPr>
        <p:txBody>
          <a:bodyPr wrap="square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D06762-A3E4-741F-9E90-F3D8C6903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85368"/>
            <a:ext cx="11376000" cy="817200"/>
          </a:xfrm>
        </p:spPr>
        <p:txBody>
          <a:bodyPr wrap="square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696A706-B72E-179C-B586-C26BB502C0B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07988" y="6260039"/>
            <a:ext cx="2284412" cy="305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4187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36 7.40741E-7 L -2.91667E-6 7.40741E-7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1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6 -0.00046 L 2.91667E-6 7.40741E-7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00" y="23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5" grpId="0">
        <p:tmplLst>
          <p:tmpl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>
        <p:tmplLst>
          <p:tmpl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animBg="1"/>
      <p:bldP spid="12" grpId="1" animBg="1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-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Rounded 9">
            <a:extLst>
              <a:ext uri="{FF2B5EF4-FFF2-40B4-BE49-F238E27FC236}">
                <a16:creationId xmlns:a16="http://schemas.microsoft.com/office/drawing/2014/main" id="{1EE06C1B-4710-5EB1-25FA-398FC7DEBBFA}"/>
              </a:ext>
            </a:extLst>
          </p:cNvPr>
          <p:cNvSpPr/>
          <p:nvPr/>
        </p:nvSpPr>
        <p:spPr>
          <a:xfrm rot="5400000">
            <a:off x="609598" y="-609595"/>
            <a:ext cx="6858003" cy="807720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EECBA7-2785-9276-AD31-E66D681DEA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8" y="4354906"/>
            <a:ext cx="522044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46AB867-0322-C5B2-5C77-DA9D2F5A10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9075" y="1261698"/>
            <a:ext cx="5220448" cy="2851778"/>
          </a:xfrm>
        </p:spPr>
        <p:txBody>
          <a:bodyPr anchor="t"/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7" name="Picture 6" descr="A row of wind turbines&#10;&#10;Description automatically generated with low confidence">
            <a:extLst>
              <a:ext uri="{FF2B5EF4-FFF2-40B4-BE49-F238E27FC236}">
                <a16:creationId xmlns:a16="http://schemas.microsoft.com/office/drawing/2014/main" id="{35A80B9F-FFC0-9407-19FF-A5C4DBFC88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06" t="454" r="33450" b="935"/>
          <a:stretch/>
        </p:blipFill>
        <p:spPr>
          <a:xfrm>
            <a:off x="8077202" y="5"/>
            <a:ext cx="4114798" cy="6858004"/>
          </a:xfrm>
          <a:custGeom>
            <a:avLst/>
            <a:gdLst>
              <a:gd name="connsiteX0" fmla="*/ 3429002 w 4114798"/>
              <a:gd name="connsiteY0" fmla="*/ 0 h 6858004"/>
              <a:gd name="connsiteX1" fmla="*/ 4114798 w 4114798"/>
              <a:gd name="connsiteY1" fmla="*/ 0 h 6858004"/>
              <a:gd name="connsiteX2" fmla="*/ 4114798 w 4114798"/>
              <a:gd name="connsiteY2" fmla="*/ 6858004 h 6858004"/>
              <a:gd name="connsiteX3" fmla="*/ 3429002 w 4114798"/>
              <a:gd name="connsiteY3" fmla="*/ 6858004 h 6858004"/>
              <a:gd name="connsiteX4" fmla="*/ 0 w 4114798"/>
              <a:gd name="connsiteY4" fmla="*/ 3429002 h 6858004"/>
              <a:gd name="connsiteX5" fmla="*/ 3429002 w 4114798"/>
              <a:gd name="connsiteY5" fmla="*/ 0 h 6858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14798" h="6858004">
                <a:moveTo>
                  <a:pt x="3429002" y="0"/>
                </a:moveTo>
                <a:lnTo>
                  <a:pt x="4114798" y="0"/>
                </a:lnTo>
                <a:lnTo>
                  <a:pt x="4114798" y="6858004"/>
                </a:lnTo>
                <a:lnTo>
                  <a:pt x="3429002" y="6858004"/>
                </a:lnTo>
                <a:cubicBezTo>
                  <a:pt x="1535216" y="6858004"/>
                  <a:pt x="0" y="5322788"/>
                  <a:pt x="0" y="3429002"/>
                </a:cubicBezTo>
                <a:cubicBezTo>
                  <a:pt x="0" y="1535216"/>
                  <a:pt x="1535216" y="0"/>
                  <a:pt x="3429002" y="0"/>
                </a:cubicBezTo>
                <a:close/>
              </a:path>
            </a:pathLst>
          </a:custGeom>
        </p:spPr>
      </p:pic>
      <p:sp>
        <p:nvSpPr>
          <p:cNvPr id="8" name="Slide Number Placeholder 8">
            <a:extLst>
              <a:ext uri="{FF2B5EF4-FFF2-40B4-BE49-F238E27FC236}">
                <a16:creationId xmlns:a16="http://schemas.microsoft.com/office/drawing/2014/main" id="{8290E421-293A-2F06-A5C1-8D15C558BE7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 rot="16200000">
            <a:off x="11553592" y="5981669"/>
            <a:ext cx="414130" cy="862685"/>
          </a:xfrm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59EBE19D-BA0B-4AE6-A219-A461FF70350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CC0EF268-D3D0-FEE4-8ACD-EB429C9A532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72570" y="6230450"/>
            <a:ext cx="7914861" cy="365125"/>
          </a:xfrm>
        </p:spPr>
        <p:txBody>
          <a:bodyPr/>
          <a:lstStyle>
            <a:lvl1pPr>
              <a:defRPr>
                <a:solidFill>
                  <a:schemeClr val="tx1">
                    <a:tint val="75000"/>
                    <a:alpha val="0"/>
                  </a:schemeClr>
                </a:solidFill>
              </a:defRPr>
            </a:lvl1pPr>
          </a:lstStyle>
          <a:p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5DF3555E-C5E2-75B1-8266-DD0EC8A151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7988" y="6260039"/>
            <a:ext cx="2284412" cy="305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45047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6 -0.00047 L 2.91667E-6 2.96296E-6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" y="23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057 0 L 5.55112E-17 0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Motion origin="layout" path="M -0.05547 3.7037E-7 L 3.75E-6 3.7037E-7 " pathEditMode="relative" rAng="0" ptsTypes="AA">
                                      <p:cBhvr>
                                        <p:cTn id="1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3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/>
      <p:bldP spid="15" grpId="1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- Replace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9BDF1466-1DE3-5859-B60D-077F84BF550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77202" y="5"/>
            <a:ext cx="4114798" cy="6858004"/>
          </a:xfrm>
          <a:custGeom>
            <a:avLst/>
            <a:gdLst>
              <a:gd name="connsiteX0" fmla="*/ 3429002 w 4114798"/>
              <a:gd name="connsiteY0" fmla="*/ 0 h 6858004"/>
              <a:gd name="connsiteX1" fmla="*/ 4114798 w 4114798"/>
              <a:gd name="connsiteY1" fmla="*/ 0 h 6858004"/>
              <a:gd name="connsiteX2" fmla="*/ 4114798 w 4114798"/>
              <a:gd name="connsiteY2" fmla="*/ 6858004 h 6858004"/>
              <a:gd name="connsiteX3" fmla="*/ 3429002 w 4114798"/>
              <a:gd name="connsiteY3" fmla="*/ 6858004 h 6858004"/>
              <a:gd name="connsiteX4" fmla="*/ 0 w 4114798"/>
              <a:gd name="connsiteY4" fmla="*/ 3429002 h 6858004"/>
              <a:gd name="connsiteX5" fmla="*/ 3429002 w 4114798"/>
              <a:gd name="connsiteY5" fmla="*/ 0 h 6858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14798" h="6858004">
                <a:moveTo>
                  <a:pt x="3429002" y="0"/>
                </a:moveTo>
                <a:lnTo>
                  <a:pt x="4114798" y="0"/>
                </a:lnTo>
                <a:lnTo>
                  <a:pt x="4114798" y="6858004"/>
                </a:lnTo>
                <a:lnTo>
                  <a:pt x="3429002" y="6858004"/>
                </a:lnTo>
                <a:cubicBezTo>
                  <a:pt x="1535216" y="6858004"/>
                  <a:pt x="0" y="5322788"/>
                  <a:pt x="0" y="3429002"/>
                </a:cubicBezTo>
                <a:cubicBezTo>
                  <a:pt x="0" y="1535216"/>
                  <a:pt x="1535216" y="0"/>
                  <a:pt x="3429002" y="0"/>
                </a:cubicBezTo>
                <a:close/>
              </a:path>
            </a:pathLst>
          </a:custGeom>
          <a:pattFill prst="wdUpDiag">
            <a:fgClr>
              <a:schemeClr val="bg2">
                <a:lumMod val="75000"/>
              </a:schemeClr>
            </a:fgClr>
            <a:bgClr>
              <a:schemeClr val="bg2">
                <a:lumMod val="90000"/>
              </a:schemeClr>
            </a:bgClr>
          </a:pattFill>
        </p:spPr>
        <p:txBody>
          <a:bodyPr wrap="square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Rectangle: Top Corners Rounded 9">
            <a:extLst>
              <a:ext uri="{FF2B5EF4-FFF2-40B4-BE49-F238E27FC236}">
                <a16:creationId xmlns:a16="http://schemas.microsoft.com/office/drawing/2014/main" id="{1EE06C1B-4710-5EB1-25FA-398FC7DEBBFA}"/>
              </a:ext>
            </a:extLst>
          </p:cNvPr>
          <p:cNvSpPr/>
          <p:nvPr/>
        </p:nvSpPr>
        <p:spPr>
          <a:xfrm rot="5400000">
            <a:off x="609598" y="-609595"/>
            <a:ext cx="6858003" cy="807720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EECBA7-2785-9276-AD31-E66D681DEA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8" y="4354906"/>
            <a:ext cx="522044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46AB867-0322-C5B2-5C77-DA9D2F5A10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9075" y="1261698"/>
            <a:ext cx="5220448" cy="2851778"/>
          </a:xfrm>
        </p:spPr>
        <p:txBody>
          <a:bodyPr anchor="t"/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Slide Number Placeholder 8">
            <a:extLst>
              <a:ext uri="{FF2B5EF4-FFF2-40B4-BE49-F238E27FC236}">
                <a16:creationId xmlns:a16="http://schemas.microsoft.com/office/drawing/2014/main" id="{5B1A02C5-B94B-B1B0-4F2D-7BC67F14264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 rot="16200000">
            <a:off x="11553592" y="5981669"/>
            <a:ext cx="414130" cy="862685"/>
          </a:xfrm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59EBE19D-BA0B-4AE6-A219-A461FF70350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7" name="Footer Placeholder 7">
            <a:extLst>
              <a:ext uri="{FF2B5EF4-FFF2-40B4-BE49-F238E27FC236}">
                <a16:creationId xmlns:a16="http://schemas.microsoft.com/office/drawing/2014/main" id="{E301AF15-396E-15B3-C429-37DAB0F14BA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72570" y="6230450"/>
            <a:ext cx="7914861" cy="365125"/>
          </a:xfrm>
        </p:spPr>
        <p:txBody>
          <a:bodyPr/>
          <a:lstStyle>
            <a:lvl1pPr>
              <a:defRPr>
                <a:solidFill>
                  <a:schemeClr val="tx1">
                    <a:tint val="75000"/>
                    <a:alpha val="0"/>
                  </a:schemeClr>
                </a:solidFill>
              </a:defRPr>
            </a:lvl1pPr>
          </a:lstStyle>
          <a:p>
            <a:endParaRPr lang="en-GB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19BFA076-0D9D-2504-04AF-274E640F60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07988" y="6260039"/>
            <a:ext cx="2284412" cy="305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2823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6 -0.00047 L 2.91667E-6 2.96296E-6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" y="23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057 0 L 5.55112E-17 0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Motion origin="layout" path="M -0.05547 3.7037E-7 L 3.75E-6 3.7037E-7 " pathEditMode="relative" rAng="0" ptsTypes="AA">
                                      <p:cBhvr>
                                        <p:cTn id="1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3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0" grpId="0" animBg="1"/>
      <p:bldP spid="10" grpId="1" animBg="1"/>
      <p:bldP spid="3" grpId="0" build="p"/>
      <p:bldP spid="15" grpId="0"/>
      <p:bldP spid="15" grpId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- No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DEFF9AE-F7A5-77D5-6B2D-65171E0A362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9075" y="2173688"/>
            <a:ext cx="4829725" cy="716679"/>
          </a:xfrm>
        </p:spPr>
        <p:txBody>
          <a:bodyPr anchor="t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/>
              <a:t>Insert presentation 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11DBF363-1BC0-130A-1231-AA66BD5E8B1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9074" y="3004416"/>
            <a:ext cx="4829725" cy="849168"/>
          </a:xfrm>
        </p:spPr>
        <p:txBody>
          <a:bodyPr anchor="b">
            <a:noAutofit/>
          </a:bodyPr>
          <a:lstStyle>
            <a:lvl1pPr marL="0" indent="0" algn="l">
              <a:spcBef>
                <a:spcPts val="500"/>
              </a:spcBef>
              <a:buNone/>
              <a:defRPr sz="2400" b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Insert presentation subtitle or description text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40F17AE-E9DC-E5CD-7001-0765F520AF7E}"/>
              </a:ext>
            </a:extLst>
          </p:cNvPr>
          <p:cNvSpPr/>
          <p:nvPr userDrawn="1"/>
        </p:nvSpPr>
        <p:spPr>
          <a:xfrm>
            <a:off x="5647765" y="2173687"/>
            <a:ext cx="6544235" cy="4684314"/>
          </a:xfrm>
          <a:custGeom>
            <a:avLst/>
            <a:gdLst>
              <a:gd name="connsiteX0" fmla="*/ 1956967 w 6544235"/>
              <a:gd name="connsiteY0" fmla="*/ 841302 h 4684314"/>
              <a:gd name="connsiteX1" fmla="*/ 774839 w 6544235"/>
              <a:gd name="connsiteY1" fmla="*/ 2023395 h 4684314"/>
              <a:gd name="connsiteX2" fmla="*/ 1956967 w 6544235"/>
              <a:gd name="connsiteY2" fmla="*/ 3205488 h 4684314"/>
              <a:gd name="connsiteX3" fmla="*/ 3139060 w 6544235"/>
              <a:gd name="connsiteY3" fmla="*/ 2023395 h 4684314"/>
              <a:gd name="connsiteX4" fmla="*/ 1956967 w 6544235"/>
              <a:gd name="connsiteY4" fmla="*/ 841302 h 4684314"/>
              <a:gd name="connsiteX5" fmla="*/ 2040471 w 6544235"/>
              <a:gd name="connsiteY5" fmla="*/ 0 h 4684314"/>
              <a:gd name="connsiteX6" fmla="*/ 6544235 w 6544235"/>
              <a:gd name="connsiteY6" fmla="*/ 0 h 4684314"/>
              <a:gd name="connsiteX7" fmla="*/ 6544235 w 6544235"/>
              <a:gd name="connsiteY7" fmla="*/ 4057485 h 4684314"/>
              <a:gd name="connsiteX8" fmla="*/ 6122477 w 6544235"/>
              <a:gd name="connsiteY8" fmla="*/ 4057485 h 4684314"/>
              <a:gd name="connsiteX9" fmla="*/ 6544235 w 6544235"/>
              <a:gd name="connsiteY9" fmla="*/ 4606578 h 4684314"/>
              <a:gd name="connsiteX10" fmla="*/ 6544235 w 6544235"/>
              <a:gd name="connsiteY10" fmla="*/ 4684314 h 4684314"/>
              <a:gd name="connsiteX11" fmla="*/ 1498645 w 6544235"/>
              <a:gd name="connsiteY11" fmla="*/ 4684314 h 4684314"/>
              <a:gd name="connsiteX12" fmla="*/ 699314 w 6544235"/>
              <a:gd name="connsiteY12" fmla="*/ 3643610 h 4684314"/>
              <a:gd name="connsiteX13" fmla="*/ 418914 w 6544235"/>
              <a:gd name="connsiteY13" fmla="*/ 3278538 h 4684314"/>
              <a:gd name="connsiteX14" fmla="*/ 351918 w 6544235"/>
              <a:gd name="connsiteY14" fmla="*/ 904136 h 4684314"/>
              <a:gd name="connsiteX15" fmla="*/ 2040471 w 6544235"/>
              <a:gd name="connsiteY15" fmla="*/ 0 h 4684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544235" h="4684314">
                <a:moveTo>
                  <a:pt x="1956967" y="841302"/>
                </a:moveTo>
                <a:cubicBezTo>
                  <a:pt x="1304065" y="841302"/>
                  <a:pt x="774839" y="1370528"/>
                  <a:pt x="774839" y="2023395"/>
                </a:cubicBezTo>
                <a:cubicBezTo>
                  <a:pt x="774839" y="2676261"/>
                  <a:pt x="1304100" y="3205488"/>
                  <a:pt x="1956967" y="3205488"/>
                </a:cubicBezTo>
                <a:cubicBezTo>
                  <a:pt x="2609833" y="3205488"/>
                  <a:pt x="3139060" y="2676261"/>
                  <a:pt x="3139060" y="2023395"/>
                </a:cubicBezTo>
                <a:cubicBezTo>
                  <a:pt x="3139060" y="1370528"/>
                  <a:pt x="2609868" y="841302"/>
                  <a:pt x="1956967" y="841302"/>
                </a:cubicBezTo>
                <a:close/>
                <a:moveTo>
                  <a:pt x="2040471" y="0"/>
                </a:moveTo>
                <a:lnTo>
                  <a:pt x="6544235" y="0"/>
                </a:lnTo>
                <a:lnTo>
                  <a:pt x="6544235" y="4057485"/>
                </a:lnTo>
                <a:lnTo>
                  <a:pt x="6122477" y="4057485"/>
                </a:lnTo>
                <a:lnTo>
                  <a:pt x="6544235" y="4606578"/>
                </a:lnTo>
                <a:lnTo>
                  <a:pt x="6544235" y="4684314"/>
                </a:lnTo>
                <a:lnTo>
                  <a:pt x="1498645" y="4684314"/>
                </a:lnTo>
                <a:lnTo>
                  <a:pt x="699314" y="3643610"/>
                </a:lnTo>
                <a:lnTo>
                  <a:pt x="418914" y="3278538"/>
                </a:lnTo>
                <a:cubicBezTo>
                  <a:pt x="-127819" y="2566688"/>
                  <a:pt x="-128025" y="1607215"/>
                  <a:pt x="351918" y="904136"/>
                </a:cubicBezTo>
                <a:cubicBezTo>
                  <a:pt x="715616" y="359089"/>
                  <a:pt x="1336085" y="0"/>
                  <a:pt x="2040471" y="0"/>
                </a:cubicBezTo>
                <a:close/>
              </a:path>
            </a:pathLst>
          </a:custGeom>
          <a:solidFill>
            <a:schemeClr val="tx2"/>
          </a:solidFill>
          <a:ln w="248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Rectangle: Top Corners Rounded 1">
            <a:extLst>
              <a:ext uri="{FF2B5EF4-FFF2-40B4-BE49-F238E27FC236}">
                <a16:creationId xmlns:a16="http://schemas.microsoft.com/office/drawing/2014/main" id="{5D9BB357-4FCD-A4F4-5AC0-EC15B8013375}"/>
              </a:ext>
            </a:extLst>
          </p:cNvPr>
          <p:cNvSpPr/>
          <p:nvPr userDrawn="1"/>
        </p:nvSpPr>
        <p:spPr>
          <a:xfrm rot="5400000">
            <a:off x="2128331" y="-1825680"/>
            <a:ext cx="1278380" cy="5535039"/>
          </a:xfrm>
          <a:prstGeom prst="round2SameRect">
            <a:avLst>
              <a:gd name="adj1" fmla="val 49158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eonik Light"/>
              <a:ea typeface="+mn-ea"/>
              <a:cs typeface="+mn-cs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EDD05C2-D34B-A094-8303-F1DC1341F04B}"/>
              </a:ext>
            </a:extLst>
          </p:cNvPr>
          <p:cNvCxnSpPr>
            <a:cxnSpLocks/>
          </p:cNvCxnSpPr>
          <p:nvPr userDrawn="1"/>
        </p:nvCxnSpPr>
        <p:spPr>
          <a:xfrm>
            <a:off x="2910076" y="595748"/>
            <a:ext cx="0" cy="5990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blue and black text&#10;&#10;AI-generated content may be incorrect.">
            <a:extLst>
              <a:ext uri="{FF2B5EF4-FFF2-40B4-BE49-F238E27FC236}">
                <a16:creationId xmlns:a16="http://schemas.microsoft.com/office/drawing/2014/main" id="{F9C5BD16-7B84-33C0-F656-30F3CC768C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94" y="548542"/>
            <a:ext cx="2624122" cy="775858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3090337-2357-9AA6-A2E1-CEB639849E0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136514" y="556585"/>
            <a:ext cx="1968885" cy="638175"/>
          </a:xfrm>
        </p:spPr>
        <p:txBody>
          <a:bodyPr>
            <a:noAutofit/>
          </a:bodyPr>
          <a:lstStyle>
            <a:lvl1pPr algn="ctr">
              <a:defRPr sz="1800"/>
            </a:lvl1pPr>
          </a:lstStyle>
          <a:p>
            <a:pPr lvl="0"/>
            <a:r>
              <a:rPr lang="en-US"/>
              <a:t>[Insert customer logo]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F9A8733-962F-88A6-54E1-E999E4CE69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7988" y="3967633"/>
            <a:ext cx="4830762" cy="385762"/>
          </a:xfrm>
        </p:spPr>
        <p:txBody>
          <a:bodyPr>
            <a:noAutofit/>
          </a:bodyPr>
          <a:lstStyle>
            <a:lvl1pPr>
              <a:defRPr lang="en-GB" sz="20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[Insert Date] </a:t>
            </a:r>
          </a:p>
        </p:txBody>
      </p:sp>
    </p:spTree>
    <p:extLst>
      <p:ext uri="{BB962C8B-B14F-4D97-AF65-F5344CB8AC3E}">
        <p14:creationId xmlns:p14="http://schemas.microsoft.com/office/powerpoint/2010/main" val="16391580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Motion origin="layout" path="M -0.05547 -2.96296E-6 L -6.25E-7 -2.96296E-6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3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6 -0.00047 L 2.91667E-6 2.96296E-6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" y="2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animBg="1"/>
      <p:bldP spid="20" grpId="1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- No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C62ACB62-A4D9-CCA2-18B9-9B75A1956732}"/>
              </a:ext>
            </a:extLst>
          </p:cNvPr>
          <p:cNvSpPr/>
          <p:nvPr/>
        </p:nvSpPr>
        <p:spPr>
          <a:xfrm>
            <a:off x="8077202" y="5"/>
            <a:ext cx="4114798" cy="6858004"/>
          </a:xfrm>
          <a:custGeom>
            <a:avLst/>
            <a:gdLst>
              <a:gd name="connsiteX0" fmla="*/ 3429002 w 4114798"/>
              <a:gd name="connsiteY0" fmla="*/ 0 h 6858004"/>
              <a:gd name="connsiteX1" fmla="*/ 4114798 w 4114798"/>
              <a:gd name="connsiteY1" fmla="*/ 0 h 6858004"/>
              <a:gd name="connsiteX2" fmla="*/ 4114798 w 4114798"/>
              <a:gd name="connsiteY2" fmla="*/ 6858004 h 6858004"/>
              <a:gd name="connsiteX3" fmla="*/ 3429002 w 4114798"/>
              <a:gd name="connsiteY3" fmla="*/ 6858004 h 6858004"/>
              <a:gd name="connsiteX4" fmla="*/ 0 w 4114798"/>
              <a:gd name="connsiteY4" fmla="*/ 3429002 h 6858004"/>
              <a:gd name="connsiteX5" fmla="*/ 3429002 w 4114798"/>
              <a:gd name="connsiteY5" fmla="*/ 0 h 6858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14798" h="6858004">
                <a:moveTo>
                  <a:pt x="3429002" y="0"/>
                </a:moveTo>
                <a:lnTo>
                  <a:pt x="4114798" y="0"/>
                </a:lnTo>
                <a:lnTo>
                  <a:pt x="4114798" y="6858004"/>
                </a:lnTo>
                <a:lnTo>
                  <a:pt x="3429002" y="6858004"/>
                </a:lnTo>
                <a:cubicBezTo>
                  <a:pt x="1535216" y="6858004"/>
                  <a:pt x="0" y="5322788"/>
                  <a:pt x="0" y="3429002"/>
                </a:cubicBezTo>
                <a:cubicBezTo>
                  <a:pt x="0" y="1535216"/>
                  <a:pt x="1535216" y="0"/>
                  <a:pt x="3429002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0" name="Rectangle: Top Corners Rounded 9">
            <a:extLst>
              <a:ext uri="{FF2B5EF4-FFF2-40B4-BE49-F238E27FC236}">
                <a16:creationId xmlns:a16="http://schemas.microsoft.com/office/drawing/2014/main" id="{1EE06C1B-4710-5EB1-25FA-398FC7DEBBFA}"/>
              </a:ext>
            </a:extLst>
          </p:cNvPr>
          <p:cNvSpPr/>
          <p:nvPr/>
        </p:nvSpPr>
        <p:spPr>
          <a:xfrm rot="5400000">
            <a:off x="609598" y="-609595"/>
            <a:ext cx="6858003" cy="807720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EECBA7-2785-9276-AD31-E66D681DEA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8" y="4354906"/>
            <a:ext cx="522044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46AB867-0322-C5B2-5C77-DA9D2F5A10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9075" y="1261698"/>
            <a:ext cx="5220448" cy="2851778"/>
          </a:xfrm>
        </p:spPr>
        <p:txBody>
          <a:bodyPr anchor="t"/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lide Number Placeholder 8">
            <a:extLst>
              <a:ext uri="{FF2B5EF4-FFF2-40B4-BE49-F238E27FC236}">
                <a16:creationId xmlns:a16="http://schemas.microsoft.com/office/drawing/2014/main" id="{4926B5FC-31BE-D7BD-046F-83E2B145DD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 rot="16200000">
            <a:off x="11553592" y="5981669"/>
            <a:ext cx="414130" cy="862685"/>
          </a:xfrm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59EBE19D-BA0B-4AE6-A219-A461FF70350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7">
            <a:extLst>
              <a:ext uri="{FF2B5EF4-FFF2-40B4-BE49-F238E27FC236}">
                <a16:creationId xmlns:a16="http://schemas.microsoft.com/office/drawing/2014/main" id="{4B1375D8-4BE9-C94A-FC9E-09F0DF6A54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72570" y="6230450"/>
            <a:ext cx="7914861" cy="365125"/>
          </a:xfrm>
        </p:spPr>
        <p:txBody>
          <a:bodyPr/>
          <a:lstStyle>
            <a:lvl1pPr>
              <a:defRPr>
                <a:solidFill>
                  <a:schemeClr val="tx1">
                    <a:tint val="75000"/>
                    <a:alpha val="0"/>
                  </a:schemeClr>
                </a:solidFill>
              </a:defRPr>
            </a:lvl1pPr>
          </a:lstStyle>
          <a:p>
            <a:endParaRPr lang="en-GB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6171BC1-F4ED-6261-C03E-5569CC4E33A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07988" y="6260039"/>
            <a:ext cx="2284412" cy="305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90005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6 -0.00047 L 2.91667E-6 2.96296E-6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" y="23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057 0 L 5.55112E-17 0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Motion origin="layout" path="M -0.05547 3.7037E-7 L 3.75E-6 3.7037E-7 " pathEditMode="relative" rAng="0" ptsTypes="AA">
                                      <p:cBhvr>
                                        <p:cTn id="1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3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0" grpId="0" animBg="1"/>
      <p:bldP spid="10" grpId="1" animBg="1"/>
      <p:bldP spid="3" grpId="0" build="p"/>
      <p:bldP spid="15" grpId="0"/>
      <p:bldP spid="15" grpId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- No Image - Broker Logo A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68386A0-399B-747E-F9EF-F3D8B325FF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47764" y="2173688"/>
            <a:ext cx="6544236" cy="4684315"/>
          </a:xfrm>
          <a:custGeom>
            <a:avLst/>
            <a:gdLst>
              <a:gd name="connsiteX0" fmla="*/ 1956968 w 6544236"/>
              <a:gd name="connsiteY0" fmla="*/ 841302 h 4684315"/>
              <a:gd name="connsiteX1" fmla="*/ 774840 w 6544236"/>
              <a:gd name="connsiteY1" fmla="*/ 2023395 h 4684315"/>
              <a:gd name="connsiteX2" fmla="*/ 1956968 w 6544236"/>
              <a:gd name="connsiteY2" fmla="*/ 3205489 h 4684315"/>
              <a:gd name="connsiteX3" fmla="*/ 3139061 w 6544236"/>
              <a:gd name="connsiteY3" fmla="*/ 2023395 h 4684315"/>
              <a:gd name="connsiteX4" fmla="*/ 1956968 w 6544236"/>
              <a:gd name="connsiteY4" fmla="*/ 841302 h 4684315"/>
              <a:gd name="connsiteX5" fmla="*/ 2040472 w 6544236"/>
              <a:gd name="connsiteY5" fmla="*/ 0 h 4684315"/>
              <a:gd name="connsiteX6" fmla="*/ 6544236 w 6544236"/>
              <a:gd name="connsiteY6" fmla="*/ 0 h 4684315"/>
              <a:gd name="connsiteX7" fmla="*/ 6544236 w 6544236"/>
              <a:gd name="connsiteY7" fmla="*/ 4057486 h 4684315"/>
              <a:gd name="connsiteX8" fmla="*/ 6122478 w 6544236"/>
              <a:gd name="connsiteY8" fmla="*/ 4057486 h 4684315"/>
              <a:gd name="connsiteX9" fmla="*/ 6544236 w 6544236"/>
              <a:gd name="connsiteY9" fmla="*/ 4606579 h 4684315"/>
              <a:gd name="connsiteX10" fmla="*/ 6544236 w 6544236"/>
              <a:gd name="connsiteY10" fmla="*/ 4684315 h 4684315"/>
              <a:gd name="connsiteX11" fmla="*/ 1498646 w 6544236"/>
              <a:gd name="connsiteY11" fmla="*/ 4684315 h 4684315"/>
              <a:gd name="connsiteX12" fmla="*/ 699315 w 6544236"/>
              <a:gd name="connsiteY12" fmla="*/ 3643611 h 4684315"/>
              <a:gd name="connsiteX13" fmla="*/ 418915 w 6544236"/>
              <a:gd name="connsiteY13" fmla="*/ 3278539 h 4684315"/>
              <a:gd name="connsiteX14" fmla="*/ 351919 w 6544236"/>
              <a:gd name="connsiteY14" fmla="*/ 904136 h 4684315"/>
              <a:gd name="connsiteX15" fmla="*/ 2040472 w 6544236"/>
              <a:gd name="connsiteY15" fmla="*/ 0 h 4684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544236" h="4684315">
                <a:moveTo>
                  <a:pt x="1956968" y="841302"/>
                </a:moveTo>
                <a:cubicBezTo>
                  <a:pt x="1304066" y="841302"/>
                  <a:pt x="774840" y="1370528"/>
                  <a:pt x="774840" y="2023395"/>
                </a:cubicBezTo>
                <a:cubicBezTo>
                  <a:pt x="774840" y="2676261"/>
                  <a:pt x="1304101" y="3205489"/>
                  <a:pt x="1956968" y="3205489"/>
                </a:cubicBezTo>
                <a:cubicBezTo>
                  <a:pt x="2609834" y="3205489"/>
                  <a:pt x="3139061" y="2676261"/>
                  <a:pt x="3139061" y="2023395"/>
                </a:cubicBezTo>
                <a:cubicBezTo>
                  <a:pt x="3139061" y="1370528"/>
                  <a:pt x="2609869" y="841302"/>
                  <a:pt x="1956968" y="841302"/>
                </a:cubicBezTo>
                <a:close/>
                <a:moveTo>
                  <a:pt x="2040472" y="0"/>
                </a:moveTo>
                <a:lnTo>
                  <a:pt x="6544236" y="0"/>
                </a:lnTo>
                <a:lnTo>
                  <a:pt x="6544236" y="4057486"/>
                </a:lnTo>
                <a:lnTo>
                  <a:pt x="6122478" y="4057486"/>
                </a:lnTo>
                <a:lnTo>
                  <a:pt x="6544236" y="4606579"/>
                </a:lnTo>
                <a:lnTo>
                  <a:pt x="6544236" y="4684315"/>
                </a:lnTo>
                <a:lnTo>
                  <a:pt x="1498646" y="4684315"/>
                </a:lnTo>
                <a:lnTo>
                  <a:pt x="699315" y="3643611"/>
                </a:lnTo>
                <a:lnTo>
                  <a:pt x="418915" y="3278539"/>
                </a:lnTo>
                <a:cubicBezTo>
                  <a:pt x="-127818" y="2566688"/>
                  <a:pt x="-128024" y="1607215"/>
                  <a:pt x="351919" y="904136"/>
                </a:cubicBezTo>
                <a:cubicBezTo>
                  <a:pt x="715617" y="359089"/>
                  <a:pt x="1336086" y="0"/>
                  <a:pt x="2040472" y="0"/>
                </a:cubicBezTo>
                <a:close/>
              </a:path>
            </a:pathLst>
          </a:custGeom>
          <a:pattFill prst="wdUpDiag">
            <a:fgClr>
              <a:schemeClr val="bg2">
                <a:lumMod val="75000"/>
              </a:schemeClr>
            </a:fgClr>
            <a:bgClr>
              <a:schemeClr val="bg2">
                <a:lumMod val="90000"/>
              </a:schemeClr>
            </a:bgClr>
          </a:pattFill>
        </p:spPr>
        <p:txBody>
          <a:bodyPr wrap="square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C14A6151-A1F6-1381-58EE-3CB795E57AE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09074" y="551005"/>
            <a:ext cx="4926251" cy="659766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0D0EEE4-AB6B-92E3-61DD-112E7DA51410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032489" y="428625"/>
            <a:ext cx="2749936" cy="1276350"/>
          </a:xfrm>
        </p:spPr>
        <p:txBody>
          <a:bodyPr>
            <a:noAutofit/>
          </a:bodyPr>
          <a:lstStyle>
            <a:lvl1pPr algn="ctr">
              <a:defRPr sz="1800"/>
            </a:lvl1pPr>
          </a:lstStyle>
          <a:p>
            <a:pPr lvl="0"/>
            <a:r>
              <a:rPr lang="en-US"/>
              <a:t>Insert broker logo here</a:t>
            </a:r>
            <a:endParaRPr lang="en-GB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F4D1A1E-1062-4332-7B16-1C48E207004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9075" y="2173687"/>
            <a:ext cx="5220448" cy="3079533"/>
          </a:xfrm>
        </p:spPr>
        <p:txBody>
          <a:bodyPr anchor="t">
            <a:noAutofit/>
          </a:bodyPr>
          <a:lstStyle>
            <a:lvl1pPr algn="l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GB"/>
              <a:t>Insert 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C00C1B-4915-ACED-BA46-67ABCFB8566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9074" y="5253220"/>
            <a:ext cx="5220448" cy="1020581"/>
          </a:xfrm>
        </p:spPr>
        <p:txBody>
          <a:bodyPr anchor="b">
            <a:noAutofit/>
          </a:bodyPr>
          <a:lstStyle>
            <a:lvl1pPr marL="0" indent="0" algn="l">
              <a:spcBef>
                <a:spcPts val="500"/>
              </a:spcBef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Insert presentation subtitle or description text</a:t>
            </a:r>
          </a:p>
        </p:txBody>
      </p:sp>
    </p:spTree>
    <p:extLst>
      <p:ext uri="{BB962C8B-B14F-4D97-AF65-F5344CB8AC3E}">
        <p14:creationId xmlns:p14="http://schemas.microsoft.com/office/powerpoint/2010/main" val="38492541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Motion origin="layout" path="M -0.05547 4.81481E-6 L 3.75E-6 4.81481E-6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3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6 -0.00047 L 2.91667E-6 2.96296E-6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" y="2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4" grpId="0"/>
      <p:bldP spid="14" grpId="1"/>
      <p:bldP spid="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vider -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3">
            <a:extLst>
              <a:ext uri="{FF2B5EF4-FFF2-40B4-BE49-F238E27FC236}">
                <a16:creationId xmlns:a16="http://schemas.microsoft.com/office/drawing/2014/main" id="{5BAAD542-1CF9-847F-8E87-F04A0852BDD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77202" y="5"/>
            <a:ext cx="4114798" cy="6858004"/>
          </a:xfrm>
          <a:custGeom>
            <a:avLst/>
            <a:gdLst>
              <a:gd name="connsiteX0" fmla="*/ 3429002 w 4114798"/>
              <a:gd name="connsiteY0" fmla="*/ 0 h 6858004"/>
              <a:gd name="connsiteX1" fmla="*/ 4114798 w 4114798"/>
              <a:gd name="connsiteY1" fmla="*/ 0 h 6858004"/>
              <a:gd name="connsiteX2" fmla="*/ 4114798 w 4114798"/>
              <a:gd name="connsiteY2" fmla="*/ 6858004 h 6858004"/>
              <a:gd name="connsiteX3" fmla="*/ 3429002 w 4114798"/>
              <a:gd name="connsiteY3" fmla="*/ 6858004 h 6858004"/>
              <a:gd name="connsiteX4" fmla="*/ 0 w 4114798"/>
              <a:gd name="connsiteY4" fmla="*/ 3429002 h 6858004"/>
              <a:gd name="connsiteX5" fmla="*/ 3429002 w 4114798"/>
              <a:gd name="connsiteY5" fmla="*/ 0 h 6858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14798" h="6858004">
                <a:moveTo>
                  <a:pt x="3429002" y="0"/>
                </a:moveTo>
                <a:lnTo>
                  <a:pt x="4114798" y="0"/>
                </a:lnTo>
                <a:lnTo>
                  <a:pt x="4114798" y="6858004"/>
                </a:lnTo>
                <a:lnTo>
                  <a:pt x="3429002" y="6858004"/>
                </a:lnTo>
                <a:cubicBezTo>
                  <a:pt x="1535216" y="6858004"/>
                  <a:pt x="0" y="5322788"/>
                  <a:pt x="0" y="3429002"/>
                </a:cubicBezTo>
                <a:cubicBezTo>
                  <a:pt x="0" y="1535216"/>
                  <a:pt x="1535216" y="0"/>
                  <a:pt x="3429002" y="0"/>
                </a:cubicBezTo>
                <a:close/>
              </a:path>
            </a:pathLst>
          </a:custGeom>
          <a:pattFill prst="wdUpDiag">
            <a:fgClr>
              <a:schemeClr val="bg2">
                <a:lumMod val="75000"/>
              </a:schemeClr>
            </a:fgClr>
            <a:bgClr>
              <a:schemeClr val="bg2">
                <a:lumMod val="90000"/>
              </a:schemeClr>
            </a:bgClr>
          </a:pattFill>
        </p:spPr>
        <p:txBody>
          <a:bodyPr wrap="square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Rectangle: Top Corners Rounded 9">
            <a:extLst>
              <a:ext uri="{FF2B5EF4-FFF2-40B4-BE49-F238E27FC236}">
                <a16:creationId xmlns:a16="http://schemas.microsoft.com/office/drawing/2014/main" id="{1EE06C1B-4710-5EB1-25FA-398FC7DEBBFA}"/>
              </a:ext>
            </a:extLst>
          </p:cNvPr>
          <p:cNvSpPr/>
          <p:nvPr/>
        </p:nvSpPr>
        <p:spPr>
          <a:xfrm rot="5400000">
            <a:off x="609598" y="-609595"/>
            <a:ext cx="6858003" cy="807720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EECBA7-2785-9276-AD31-E66D681DEAF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07988" y="4354906"/>
            <a:ext cx="522044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Insert presentation subtitle or description text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46AB867-0322-C5B2-5C77-DA9D2F5A107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9075" y="1261698"/>
            <a:ext cx="5220448" cy="2851778"/>
          </a:xfrm>
        </p:spPr>
        <p:txBody>
          <a:bodyPr anchor="t"/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GB"/>
              <a:t>Insert presentation title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5DF3555E-C5E2-75B1-8266-DD0EC8A151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07988" y="6260039"/>
            <a:ext cx="2284412" cy="305946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A7FAF5-3F3E-A126-BB9D-8F9A198BEDE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172571" y="6230450"/>
            <a:ext cx="2455866" cy="365125"/>
          </a:xfrm>
        </p:spPr>
        <p:txBody>
          <a:bodyPr/>
          <a:lstStyle>
            <a:lvl1pPr algn="l">
              <a:defRPr>
                <a:solidFill>
                  <a:schemeClr val="accent1"/>
                </a:solidFill>
              </a:defRPr>
            </a:lvl1pPr>
          </a:lstStyle>
          <a:p>
            <a:pPr algn="l"/>
            <a:r>
              <a:rPr lang="hr-HR"/>
              <a:t>Date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15293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057 0 L 5.55112E-17 0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Motion origin="layout" path="M -0.05547 3.7037E-7 L 3.75E-6 3.7037E-7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3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6 -0.00047 L 2.91667E-6 2.96296E-6 " pathEditMode="relative" rAng="0" ptsTypes="AA">
                                      <p:cBhvr>
                                        <p:cTn id="2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0" grpId="0" animBg="1"/>
      <p:bldP spid="10" grpId="1" animBg="1"/>
      <p:bldP spid="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/>
      <p:bldP spid="15" grpId="1"/>
    </p:bldLst>
  </p:timing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7496ED-7F63-75AD-261F-61385A58014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>
            <a:noAutofit/>
          </a:bodyPr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729F35-7684-D756-BBAE-8CF51E4463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>
            <a:noAutofit/>
          </a:bodyPr>
          <a:lstStyle/>
          <a:p>
            <a:fld id="{59EBE19D-BA0B-4AE6-A219-A461FF703500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10D52D7-1B8F-EC9C-6426-8A22E355785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07988" y="6260039"/>
            <a:ext cx="2284412" cy="305946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1115FCC-F105-1A55-2B0A-193F811BCB9D}"/>
              </a:ext>
            </a:extLst>
          </p:cNvPr>
          <p:cNvCxnSpPr>
            <a:cxnSpLocks/>
          </p:cNvCxnSpPr>
          <p:nvPr userDrawn="1"/>
        </p:nvCxnSpPr>
        <p:spPr>
          <a:xfrm>
            <a:off x="407987" y="1412876"/>
            <a:ext cx="554588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>
            <a:extLst>
              <a:ext uri="{FF2B5EF4-FFF2-40B4-BE49-F238E27FC236}">
                <a16:creationId xmlns:a16="http://schemas.microsoft.com/office/drawing/2014/main" id="{A5D49464-9962-ECED-6749-1615D84D2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485369"/>
            <a:ext cx="5545885" cy="81562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hr-HR"/>
              <a:t>Agenda</a:t>
            </a:r>
            <a:endParaRPr lang="en-GB"/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E2994519-08C8-EC7D-0F1C-CDCE32F3D34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654800" y="417069"/>
            <a:ext cx="5545886" cy="5567806"/>
          </a:xfrm>
          <a:custGeom>
            <a:avLst/>
            <a:gdLst>
              <a:gd name="csX0" fmla="*/ 2772943 w 5545886"/>
              <a:gd name="csY0" fmla="*/ 0 h 5567806"/>
              <a:gd name="csX1" fmla="*/ 5545886 w 5545886"/>
              <a:gd name="csY1" fmla="*/ 0 h 5567806"/>
              <a:gd name="csX2" fmla="*/ 5545886 w 5545886"/>
              <a:gd name="csY2" fmla="*/ 5567806 h 5567806"/>
              <a:gd name="csX3" fmla="*/ 2772943 w 5545886"/>
              <a:gd name="csY3" fmla="*/ 5567806 h 5567806"/>
              <a:gd name="csX4" fmla="*/ 0 w 5545886"/>
              <a:gd name="csY4" fmla="*/ 2794863 h 5567806"/>
              <a:gd name="csX5" fmla="*/ 0 w 5545886"/>
              <a:gd name="csY5" fmla="*/ 2772943 h 5567806"/>
              <a:gd name="csX6" fmla="*/ 2772943 w 5545886"/>
              <a:gd name="csY6" fmla="*/ 0 h 556780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5545886" h="5567806">
                <a:moveTo>
                  <a:pt x="2772943" y="0"/>
                </a:moveTo>
                <a:lnTo>
                  <a:pt x="5545886" y="0"/>
                </a:lnTo>
                <a:lnTo>
                  <a:pt x="5545886" y="5567806"/>
                </a:lnTo>
                <a:lnTo>
                  <a:pt x="2772943" y="5567806"/>
                </a:lnTo>
                <a:cubicBezTo>
                  <a:pt x="1241489" y="5567806"/>
                  <a:pt x="0" y="4326317"/>
                  <a:pt x="0" y="2794863"/>
                </a:cubicBezTo>
                <a:lnTo>
                  <a:pt x="0" y="2772943"/>
                </a:lnTo>
                <a:cubicBezTo>
                  <a:pt x="0" y="1241489"/>
                  <a:pt x="1241489" y="0"/>
                  <a:pt x="2772943" y="0"/>
                </a:cubicBezTo>
                <a:close/>
              </a:path>
            </a:pathLst>
          </a:custGeom>
          <a:pattFill prst="wdUpDiag">
            <a:fgClr>
              <a:schemeClr val="bg2">
                <a:lumMod val="75000"/>
              </a:schemeClr>
            </a:fgClr>
            <a:bgClr>
              <a:schemeClr val="bg2">
                <a:lumMod val="90000"/>
              </a:schemeClr>
            </a:bgClr>
          </a:pattFill>
        </p:spPr>
        <p:txBody>
          <a:bodyPr wrap="square" lIns="1512000" tIns="180000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971B96-A439-911E-73FB-EEEACC5457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07988" y="1700213"/>
            <a:ext cx="5545137" cy="4284662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4530077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Agenda_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7496ED-7F63-75AD-261F-61385A58014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>
            <a:noAutofit/>
          </a:bodyPr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729F35-7684-D756-BBAE-8CF51E4463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>
            <a:noAutofit/>
          </a:bodyPr>
          <a:lstStyle/>
          <a:p>
            <a:fld id="{59EBE19D-BA0B-4AE6-A219-A461FF703500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10D52D7-1B8F-EC9C-6426-8A22E355785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07988" y="6260039"/>
            <a:ext cx="2284412" cy="305946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1115FCC-F105-1A55-2B0A-193F811BCB9D}"/>
              </a:ext>
            </a:extLst>
          </p:cNvPr>
          <p:cNvCxnSpPr>
            <a:cxnSpLocks/>
          </p:cNvCxnSpPr>
          <p:nvPr userDrawn="1"/>
        </p:nvCxnSpPr>
        <p:spPr>
          <a:xfrm>
            <a:off x="407987" y="1412876"/>
            <a:ext cx="554588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>
            <a:extLst>
              <a:ext uri="{FF2B5EF4-FFF2-40B4-BE49-F238E27FC236}">
                <a16:creationId xmlns:a16="http://schemas.microsoft.com/office/drawing/2014/main" id="{A5D49464-9962-ECED-6749-1615D84D2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485369"/>
            <a:ext cx="5545885" cy="81562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hr-HR"/>
              <a:t>Agenda</a:t>
            </a:r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240EFA0-6518-936D-48E1-A0CB96843B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5400000">
            <a:off x="358271" y="1468755"/>
            <a:ext cx="624745" cy="134128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2"/>
          </a:solidFill>
        </p:spPr>
        <p:txBody>
          <a:bodyPr vert="vert270" lIns="0" tIns="0" bIns="432000">
            <a:noAutofit/>
          </a:bodyPr>
          <a:lstStyle>
            <a:lvl1pPr>
              <a:defRPr sz="2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GB"/>
              <a:t>#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BF890E15-9180-5844-5796-E09DC189EFA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68146" y="1827213"/>
            <a:ext cx="4285728" cy="623887"/>
          </a:xfrm>
        </p:spPr>
        <p:txBody>
          <a:bodyPr anchor="ctr" anchorCtr="0">
            <a:noAutofit/>
          </a:bodyPr>
          <a:lstStyle>
            <a:lvl1pPr>
              <a:defRPr sz="2000"/>
            </a:lvl1pPr>
          </a:lstStyle>
          <a:p>
            <a:pPr lvl="0"/>
            <a:r>
              <a:rPr lang="en-GB"/>
              <a:t>Insert agenda heading here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711202CC-3DE8-DD95-78C3-C0737C4E9A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5400000">
            <a:off x="358271" y="2398396"/>
            <a:ext cx="624745" cy="134128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2"/>
          </a:solidFill>
        </p:spPr>
        <p:txBody>
          <a:bodyPr vert="vert270" lIns="0" tIns="0" bIns="432000">
            <a:noAutofit/>
          </a:bodyPr>
          <a:lstStyle>
            <a:lvl1pPr>
              <a:defRPr sz="2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GB"/>
              <a:t>#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603D361B-7301-2B6F-05CF-799F3DFCF75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68146" y="2756854"/>
            <a:ext cx="4285728" cy="623887"/>
          </a:xfrm>
        </p:spPr>
        <p:txBody>
          <a:bodyPr anchor="ctr" anchorCtr="0">
            <a:noAutofit/>
          </a:bodyPr>
          <a:lstStyle>
            <a:lvl1pPr>
              <a:defRPr sz="2000"/>
            </a:lvl1pPr>
          </a:lstStyle>
          <a:p>
            <a:pPr lvl="0"/>
            <a:r>
              <a:rPr lang="en-GB"/>
              <a:t>Insert agenda heading here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376369D0-391B-F8DF-ED0F-79ED469AE3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5400000">
            <a:off x="358271" y="3328037"/>
            <a:ext cx="624745" cy="134128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2"/>
          </a:solidFill>
        </p:spPr>
        <p:txBody>
          <a:bodyPr vert="vert270" lIns="0" tIns="0" bIns="432000">
            <a:noAutofit/>
          </a:bodyPr>
          <a:lstStyle>
            <a:lvl1pPr>
              <a:defRPr sz="2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GB"/>
              <a:t>#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FBB7583D-0F53-A34C-F899-812636C9008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68146" y="3686495"/>
            <a:ext cx="4285728" cy="623887"/>
          </a:xfrm>
        </p:spPr>
        <p:txBody>
          <a:bodyPr anchor="ctr" anchorCtr="0">
            <a:noAutofit/>
          </a:bodyPr>
          <a:lstStyle>
            <a:lvl1pPr>
              <a:defRPr sz="2000"/>
            </a:lvl1pPr>
          </a:lstStyle>
          <a:p>
            <a:pPr lvl="0"/>
            <a:r>
              <a:rPr lang="en-GB"/>
              <a:t>Insert agenda heading here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6A43D049-3F60-2E6B-D21C-CD18B38D06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 rot="5400000">
            <a:off x="358271" y="4257678"/>
            <a:ext cx="624745" cy="134128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2"/>
          </a:solidFill>
        </p:spPr>
        <p:txBody>
          <a:bodyPr vert="vert270" lIns="0" tIns="0" bIns="432000">
            <a:noAutofit/>
          </a:bodyPr>
          <a:lstStyle>
            <a:lvl1pPr>
              <a:defRPr sz="2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GB"/>
              <a:t>#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21954198-4CAC-72E3-6FA8-61A3D7C7448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68146" y="4616136"/>
            <a:ext cx="4285728" cy="623887"/>
          </a:xfrm>
        </p:spPr>
        <p:txBody>
          <a:bodyPr anchor="ctr" anchorCtr="0">
            <a:noAutofit/>
          </a:bodyPr>
          <a:lstStyle>
            <a:lvl1pPr>
              <a:defRPr sz="2000"/>
            </a:lvl1pPr>
          </a:lstStyle>
          <a:p>
            <a:pPr lvl="0"/>
            <a:r>
              <a:rPr lang="en-GB"/>
              <a:t>Insert agenda heading here</a:t>
            </a:r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E2994519-08C8-EC7D-0F1C-CDCE32F3D34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654800" y="417069"/>
            <a:ext cx="5545886" cy="5567806"/>
          </a:xfrm>
          <a:custGeom>
            <a:avLst/>
            <a:gdLst>
              <a:gd name="csX0" fmla="*/ 2772943 w 5545886"/>
              <a:gd name="csY0" fmla="*/ 0 h 5567806"/>
              <a:gd name="csX1" fmla="*/ 5545886 w 5545886"/>
              <a:gd name="csY1" fmla="*/ 0 h 5567806"/>
              <a:gd name="csX2" fmla="*/ 5545886 w 5545886"/>
              <a:gd name="csY2" fmla="*/ 5567806 h 5567806"/>
              <a:gd name="csX3" fmla="*/ 2772943 w 5545886"/>
              <a:gd name="csY3" fmla="*/ 5567806 h 5567806"/>
              <a:gd name="csX4" fmla="*/ 0 w 5545886"/>
              <a:gd name="csY4" fmla="*/ 2794863 h 5567806"/>
              <a:gd name="csX5" fmla="*/ 0 w 5545886"/>
              <a:gd name="csY5" fmla="*/ 2772943 h 5567806"/>
              <a:gd name="csX6" fmla="*/ 2772943 w 5545886"/>
              <a:gd name="csY6" fmla="*/ 0 h 556780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5545886" h="5567806">
                <a:moveTo>
                  <a:pt x="2772943" y="0"/>
                </a:moveTo>
                <a:lnTo>
                  <a:pt x="5545886" y="0"/>
                </a:lnTo>
                <a:lnTo>
                  <a:pt x="5545886" y="5567806"/>
                </a:lnTo>
                <a:lnTo>
                  <a:pt x="2772943" y="5567806"/>
                </a:lnTo>
                <a:cubicBezTo>
                  <a:pt x="1241489" y="5567806"/>
                  <a:pt x="0" y="4326317"/>
                  <a:pt x="0" y="2794863"/>
                </a:cubicBezTo>
                <a:lnTo>
                  <a:pt x="0" y="2772943"/>
                </a:lnTo>
                <a:cubicBezTo>
                  <a:pt x="0" y="1241489"/>
                  <a:pt x="1241489" y="0"/>
                  <a:pt x="2772943" y="0"/>
                </a:cubicBezTo>
                <a:close/>
              </a:path>
            </a:pathLst>
          </a:custGeom>
          <a:pattFill prst="wdUpDiag">
            <a:fgClr>
              <a:schemeClr val="bg2">
                <a:lumMod val="75000"/>
              </a:schemeClr>
            </a:fgClr>
            <a:bgClr>
              <a:schemeClr val="bg2">
                <a:lumMod val="90000"/>
              </a:schemeClr>
            </a:bgClr>
          </a:pattFill>
        </p:spPr>
        <p:txBody>
          <a:bodyPr wrap="square" lIns="1512000" tIns="180000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8100563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3E2353-FA5B-8866-402D-9720CCC6211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9129A-1973-B2FE-F583-615662BB333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EBE19D-BA0B-4AE6-A219-A461FF703500}" type="slidenum">
              <a:rPr lang="en-GB" smtClean="0"/>
              <a:t>‹#›</a:t>
            </a:fld>
            <a:endParaRPr lang="en-GB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C1989CF3-781D-158F-D21E-962A5BE9D8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07988" y="6260039"/>
            <a:ext cx="2284412" cy="305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078413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38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5" Type="http://schemas.openxmlformats.org/officeDocument/2006/relationships/image" Target="../media/image1.svg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slideLayout" Target="../slideLayouts/slideLayout37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23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27.xml"/><Relationship Id="rId19" Type="http://schemas.openxmlformats.org/officeDocument/2006/relationships/slideLayout" Target="../slideLayouts/slideLayout36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7879ED-0DBC-FA3D-721A-D75890C34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85369"/>
            <a:ext cx="11376024" cy="81562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7A727B-843B-F8B6-5AEA-4517D4F325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7" y="1700213"/>
            <a:ext cx="11376023" cy="42846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63963F-6694-15CD-EA21-6EC0285A8E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72570" y="6230450"/>
            <a:ext cx="7914861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sz="10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0C547D-F6DE-1FEF-3255-40D99B2ED9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 rot="16200000">
            <a:off x="11553592" y="5981669"/>
            <a:ext cx="414130" cy="86268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</p:spPr>
        <p:txBody>
          <a:bodyPr vert="vert" lIns="0" tIns="108000" rIns="0" bIns="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59EBE19D-BA0B-4AE6-A219-A461FF703500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99CB6C41-AD00-DDFC-7388-6C92C0A9E5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07988" y="6260039"/>
            <a:ext cx="2284412" cy="305946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D805C61-86A5-F8E4-9C6F-9A8282949076}"/>
              </a:ext>
            </a:extLst>
          </p:cNvPr>
          <p:cNvCxnSpPr>
            <a:cxnSpLocks/>
          </p:cNvCxnSpPr>
          <p:nvPr/>
        </p:nvCxnSpPr>
        <p:spPr>
          <a:xfrm>
            <a:off x="407987" y="1412876"/>
            <a:ext cx="1137602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698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911" r:id="rId4"/>
    <p:sldLayoutId id="2147483679" r:id="rId5"/>
    <p:sldLayoutId id="2147483913" r:id="rId6"/>
    <p:sldLayoutId id="2147483887" r:id="rId7"/>
    <p:sldLayoutId id="2147483693" r:id="rId8"/>
    <p:sldLayoutId id="2147483689" r:id="rId9"/>
    <p:sldLayoutId id="2147483775" r:id="rId10"/>
    <p:sldLayoutId id="2147483688" r:id="rId11"/>
    <p:sldLayoutId id="2147483907" r:id="rId12"/>
    <p:sldLayoutId id="2147483709" r:id="rId13"/>
    <p:sldLayoutId id="2147483859" r:id="rId14"/>
    <p:sldLayoutId id="2147483692" r:id="rId15"/>
    <p:sldLayoutId id="2147483871" r:id="rId16"/>
    <p:sldLayoutId id="2147483910" r:id="rId17"/>
  </p:sldLayoutIdLst>
  <p:transition>
    <p:fade/>
  </p:transition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0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2200" b="1" kern="1200">
          <a:solidFill>
            <a:schemeClr val="accent1"/>
          </a:solidFill>
          <a:latin typeface="+mj-lt"/>
          <a:ea typeface="+mn-ea"/>
          <a:cs typeface="+mn-cs"/>
        </a:defRPr>
      </a:lvl2pPr>
      <a:lvl3pPr marL="269875" indent="-26987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41338" indent="-271463" algn="l" defTabSz="914400" rtl="0" eaLnBrk="1" latinLnBrk="0" hangingPunct="1">
        <a:lnSpc>
          <a:spcPct val="100000"/>
        </a:lnSpc>
        <a:spcBef>
          <a:spcPts val="800"/>
        </a:spcBef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803275" indent="-261938" algn="l" defTabSz="914400" rtl="0" eaLnBrk="1" latinLnBrk="0" hangingPunct="1">
        <a:lnSpc>
          <a:spcPct val="100000"/>
        </a:lnSpc>
        <a:spcBef>
          <a:spcPts val="800"/>
        </a:spcBef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6" pos="257" userDrawn="1">
          <p15:clr>
            <a:srgbClr val="F26B43"/>
          </p15:clr>
        </p15:guide>
        <p15:guide id="7" pos="7423" userDrawn="1">
          <p15:clr>
            <a:srgbClr val="F26B43"/>
          </p15:clr>
        </p15:guide>
        <p15:guide id="8" orient="horz" pos="3770" userDrawn="1">
          <p15:clr>
            <a:srgbClr val="F26B43"/>
          </p15:clr>
        </p15:guide>
        <p15:guide id="9" orient="horz" pos="890" userDrawn="1">
          <p15:clr>
            <a:srgbClr val="F26B43"/>
          </p15:clr>
        </p15:guide>
        <p15:guide id="10" orient="horz" pos="1071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7879ED-0DBC-FA3D-721A-D75890C34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85369"/>
            <a:ext cx="11376024" cy="815628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7A727B-843B-F8B6-5AEA-4517D4F325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7" y="1700213"/>
            <a:ext cx="11376023" cy="42846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63963F-6694-15CD-EA21-6EC0285A8E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72570" y="6230450"/>
            <a:ext cx="7914861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0C547D-F6DE-1FEF-3255-40D99B2ED9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 rot="16200000">
            <a:off x="11553592" y="5981669"/>
            <a:ext cx="414130" cy="86268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</p:spPr>
        <p:txBody>
          <a:bodyPr vert="vert" lIns="0" tIns="108000" rIns="0" bIns="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59EBE19D-BA0B-4AE6-A219-A461FF703500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99CB6C41-AD00-DDFC-7388-6C92C0A9E5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407988" y="6260039"/>
            <a:ext cx="2284412" cy="305946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D805C61-86A5-F8E4-9C6F-9A8282949076}"/>
              </a:ext>
            </a:extLst>
          </p:cNvPr>
          <p:cNvCxnSpPr>
            <a:cxnSpLocks/>
          </p:cNvCxnSpPr>
          <p:nvPr/>
        </p:nvCxnSpPr>
        <p:spPr>
          <a:xfrm>
            <a:off x="407987" y="1412876"/>
            <a:ext cx="1137602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1600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  <p:sldLayoutId id="2147483916" r:id="rId2"/>
    <p:sldLayoutId id="2147483917" r:id="rId3"/>
    <p:sldLayoutId id="2147483918" r:id="rId4"/>
    <p:sldLayoutId id="2147483919" r:id="rId5"/>
    <p:sldLayoutId id="2147483920" r:id="rId6"/>
    <p:sldLayoutId id="2147483921" r:id="rId7"/>
    <p:sldLayoutId id="2147483922" r:id="rId8"/>
    <p:sldLayoutId id="2147483923" r:id="rId9"/>
    <p:sldLayoutId id="2147483924" r:id="rId10"/>
    <p:sldLayoutId id="2147483925" r:id="rId11"/>
    <p:sldLayoutId id="2147483926" r:id="rId12"/>
    <p:sldLayoutId id="2147483927" r:id="rId13"/>
    <p:sldLayoutId id="2147483928" r:id="rId14"/>
    <p:sldLayoutId id="2147483929" r:id="rId15"/>
    <p:sldLayoutId id="2147483930" r:id="rId16"/>
    <p:sldLayoutId id="2147483931" r:id="rId17"/>
    <p:sldLayoutId id="2147483932" r:id="rId18"/>
    <p:sldLayoutId id="2147483936" r:id="rId19"/>
    <p:sldLayoutId id="2147483943" r:id="rId20"/>
    <p:sldLayoutId id="2147483945" r:id="rId21"/>
    <p:sldLayoutId id="2147483946" r:id="rId22"/>
    <p:sldLayoutId id="2147483947" r:id="rId23"/>
  </p:sldLayoutIdLst>
  <p:transition>
    <p:fade/>
  </p:transition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0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None/>
        <a:defRPr sz="2200" b="1" kern="1200">
          <a:solidFill>
            <a:schemeClr val="accent1"/>
          </a:solidFill>
          <a:latin typeface="+mj-lt"/>
          <a:ea typeface="+mn-ea"/>
          <a:cs typeface="+mn-cs"/>
        </a:defRPr>
      </a:lvl2pPr>
      <a:lvl3pPr marL="269875" indent="-26987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41338" indent="-271463" algn="l" defTabSz="914400" rtl="0" eaLnBrk="1" latinLnBrk="0" hangingPunct="1">
        <a:lnSpc>
          <a:spcPct val="100000"/>
        </a:lnSpc>
        <a:spcBef>
          <a:spcPts val="800"/>
        </a:spcBef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803275" indent="-261938" algn="l" defTabSz="914400" rtl="0" eaLnBrk="1" latinLnBrk="0" hangingPunct="1">
        <a:lnSpc>
          <a:spcPct val="100000"/>
        </a:lnSpc>
        <a:spcBef>
          <a:spcPts val="800"/>
        </a:spcBef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6" pos="257">
          <p15:clr>
            <a:srgbClr val="F26B43"/>
          </p15:clr>
        </p15:guide>
        <p15:guide id="7" pos="7423">
          <p15:clr>
            <a:srgbClr val="F26B43"/>
          </p15:clr>
        </p15:guide>
        <p15:guide id="8" orient="horz" pos="3770">
          <p15:clr>
            <a:srgbClr val="F26B43"/>
          </p15:clr>
        </p15:guide>
        <p15:guide id="9" orient="horz" pos="890">
          <p15:clr>
            <a:srgbClr val="F26B43"/>
          </p15:clr>
        </p15:guide>
        <p15:guide id="10" orient="horz" pos="107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E9C66E1-0651-A666-B9E1-9F530054BE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sz="2800"/>
          </a:p>
          <a:p>
            <a:endParaRPr lang="en-GB" sz="2800"/>
          </a:p>
          <a:p>
            <a:r>
              <a:rPr lang="en-GB" sz="2800" b="1"/>
              <a:t>Angela Riley, Head of Sales</a:t>
            </a:r>
            <a:endParaRPr lang="en-AU" sz="2800" b="1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3D67612-24A9-F30D-89D4-B562FF753E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Market trends and navigating uncertainty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9568469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54DDB4-F370-23CC-790E-30F8C09EF4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E98AAB0-C38E-E542-BE2C-CFA8D39D8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879" y="724619"/>
            <a:ext cx="11376024" cy="549801"/>
          </a:xfrm>
        </p:spPr>
        <p:txBody>
          <a:bodyPr>
            <a:normAutofit fontScale="90000"/>
          </a:bodyPr>
          <a:lstStyle/>
          <a:p>
            <a:r>
              <a:rPr lang="en-AU" sz="3600"/>
              <a:t>Renewables and BESS – displacing higher cost generation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0619BD-6544-A525-886B-278F464C35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5851" y="1491343"/>
            <a:ext cx="8444786" cy="4805323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4A7FB09-7B6E-764F-2731-04AD45E66593}"/>
              </a:ext>
            </a:extLst>
          </p:cNvPr>
          <p:cNvSpPr/>
          <p:nvPr/>
        </p:nvSpPr>
        <p:spPr>
          <a:xfrm>
            <a:off x="7902223" y="2212622"/>
            <a:ext cx="925688" cy="78670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eonik Light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A84135-2A06-3646-1921-B16788AFD0A5}"/>
              </a:ext>
            </a:extLst>
          </p:cNvPr>
          <p:cNvSpPr txBox="1"/>
          <p:nvPr/>
        </p:nvSpPr>
        <p:spPr>
          <a:xfrm>
            <a:off x="8567057" y="6296666"/>
            <a:ext cx="28520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i="1"/>
              <a:t>Source: AEMO</a:t>
            </a:r>
          </a:p>
        </p:txBody>
      </p:sp>
    </p:spTree>
    <p:extLst>
      <p:ext uri="{BB962C8B-B14F-4D97-AF65-F5344CB8AC3E}">
        <p14:creationId xmlns:p14="http://schemas.microsoft.com/office/powerpoint/2010/main" val="3736453987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27B0DEF-78BE-CFB3-68E1-57246BF5D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sz="3200"/>
              <a:t>M</a:t>
            </a:r>
            <a:r>
              <a:rPr lang="en-GB" sz="3200" noProof="0" err="1"/>
              <a:t>arket</a:t>
            </a:r>
            <a:r>
              <a:rPr lang="en-GB" sz="3200" noProof="0"/>
              <a:t> </a:t>
            </a:r>
            <a:r>
              <a:rPr lang="en-GB" sz="3200"/>
              <a:t>t</a:t>
            </a:r>
            <a:r>
              <a:rPr lang="en-GB" sz="3200" noProof="0"/>
              <a:t>rends – impact on large energy users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89F8335-DBC1-C1FE-5AF2-D7A59E7B823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7987" y="3924113"/>
            <a:ext cx="3441476" cy="2281833"/>
          </a:xfrm>
        </p:spPr>
        <p:txBody>
          <a:bodyPr/>
          <a:lstStyle/>
          <a:p>
            <a:pPr lvl="1"/>
            <a:r>
              <a:rPr lang="en-GB" sz="2800" b="1" dirty="0"/>
              <a:t>Supply shifts </a:t>
            </a:r>
          </a:p>
          <a:p>
            <a:pPr lvl="1"/>
            <a:endParaRPr lang="en-GB" sz="800" b="1" dirty="0"/>
          </a:p>
          <a:p>
            <a:pPr lvl="1"/>
            <a:r>
              <a:rPr lang="en-GB" sz="2400" dirty="0"/>
              <a:t>New products and procurement approaches are available</a:t>
            </a:r>
          </a:p>
          <a:p>
            <a:pPr lvl="1"/>
            <a:endParaRPr lang="en-GB" noProof="0" dirty="0">
              <a:latin typeface="+mn-lt"/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GB" noProof="0" dirty="0">
              <a:latin typeface="+mn-lt"/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1C9AE0F0-E41D-33FD-6DB4-6907D37E101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72438" y="3924113"/>
            <a:ext cx="3441476" cy="2448519"/>
          </a:xfrm>
        </p:spPr>
        <p:txBody>
          <a:bodyPr/>
          <a:lstStyle/>
          <a:p>
            <a:pPr lvl="1"/>
            <a:r>
              <a:rPr lang="en-GB" sz="2800" b="1" dirty="0"/>
              <a:t>Delays to new generation </a:t>
            </a:r>
          </a:p>
          <a:p>
            <a:pPr lvl="1"/>
            <a:r>
              <a:rPr lang="en-GB" sz="2400" dirty="0"/>
              <a:t>CIS doesn’t guarantee construction </a:t>
            </a:r>
          </a:p>
          <a:p>
            <a:pPr lvl="1"/>
            <a:r>
              <a:rPr lang="en-GB" sz="2400" dirty="0"/>
              <a:t>Demand for PPAs growing</a:t>
            </a:r>
            <a:endParaRPr lang="en-GB" sz="2800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19F0B6E-AFC3-1511-B576-BC4963DD325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536889" y="3976750"/>
            <a:ext cx="3247124" cy="2060761"/>
          </a:xfrm>
        </p:spPr>
        <p:txBody>
          <a:bodyPr/>
          <a:lstStyle/>
          <a:p>
            <a:pPr lvl="1"/>
            <a:r>
              <a:rPr lang="en-GB" sz="2800" b="1" dirty="0"/>
              <a:t>Evolving reforms</a:t>
            </a:r>
          </a:p>
          <a:p>
            <a:pPr lvl="1"/>
            <a:endParaRPr lang="en-GB" sz="800" b="1" dirty="0"/>
          </a:p>
          <a:p>
            <a:pPr lvl="1"/>
            <a:r>
              <a:rPr lang="en-GB" sz="2400" dirty="0"/>
              <a:t>GHG Protocol, Nelson Review,</a:t>
            </a:r>
          </a:p>
          <a:p>
            <a:pPr lvl="1"/>
            <a:r>
              <a:rPr lang="en-GB" sz="2400" dirty="0"/>
              <a:t>transition to REGOs. </a:t>
            </a:r>
            <a:br>
              <a:rPr lang="en-GB" sz="2800" dirty="0"/>
            </a:br>
            <a:r>
              <a:rPr lang="en-GB" sz="2400" dirty="0"/>
              <a:t>Prepare now</a:t>
            </a:r>
          </a:p>
          <a:p>
            <a:endParaRPr lang="en-AU" dirty="0"/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1787F2F9-DDE4-4139-EB86-4519B5CA15F1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43038" y="2124075"/>
            <a:ext cx="1177925" cy="1177925"/>
          </a:xfrm>
          <a:prstGeom prst="rect">
            <a:avLst/>
          </a:prstGeom>
        </p:spPr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3BD80FE6-8554-4B55-BD80-4EDE31DF4591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597350" y="2124075"/>
            <a:ext cx="1177925" cy="1177925"/>
          </a:xfrm>
          <a:prstGeom prst="rect">
            <a:avLst/>
          </a:prstGeom>
        </p:spPr>
      </p:pic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10C9C9DB-C0B9-EECD-3DE9-CBBC90496A62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571038" y="2124075"/>
            <a:ext cx="1177925" cy="117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814655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628F1FD-E0CD-60E6-D099-8B7A73528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85369"/>
            <a:ext cx="5688012" cy="815628"/>
          </a:xfrm>
        </p:spPr>
        <p:txBody>
          <a:bodyPr anchor="b"/>
          <a:lstStyle/>
          <a:p>
            <a:r>
              <a:rPr lang="en-GB" sz="3200"/>
              <a:t>Key takeaways</a:t>
            </a:r>
            <a:endParaRPr lang="en-AU" sz="320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A69D7BC-1334-D204-6E49-22B9723EB24C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00" r="25100"/>
          <a:stretch>
            <a:fillRect/>
          </a:stretch>
        </p:blipFill>
        <p:spPr>
          <a:custGeom>
            <a:avLst/>
            <a:gdLst>
              <a:gd name="csX0" fmla="*/ 2772943 w 5545886"/>
              <a:gd name="csY0" fmla="*/ 0 h 5567806"/>
              <a:gd name="csX1" fmla="*/ 5545886 w 5545886"/>
              <a:gd name="csY1" fmla="*/ 0 h 5567806"/>
              <a:gd name="csX2" fmla="*/ 5545886 w 5545886"/>
              <a:gd name="csY2" fmla="*/ 5567806 h 5567806"/>
              <a:gd name="csX3" fmla="*/ 2772943 w 5545886"/>
              <a:gd name="csY3" fmla="*/ 5567806 h 5567806"/>
              <a:gd name="csX4" fmla="*/ 0 w 5545886"/>
              <a:gd name="csY4" fmla="*/ 2794863 h 5567806"/>
              <a:gd name="csX5" fmla="*/ 0 w 5545886"/>
              <a:gd name="csY5" fmla="*/ 2772943 h 5567806"/>
              <a:gd name="csX6" fmla="*/ 2772943 w 5545886"/>
              <a:gd name="csY6" fmla="*/ 0 h 556780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5545886" h="5567806">
                <a:moveTo>
                  <a:pt x="2772943" y="0"/>
                </a:moveTo>
                <a:lnTo>
                  <a:pt x="5545886" y="0"/>
                </a:lnTo>
                <a:lnTo>
                  <a:pt x="5545886" y="5567806"/>
                </a:lnTo>
                <a:lnTo>
                  <a:pt x="2772943" y="5567806"/>
                </a:lnTo>
                <a:cubicBezTo>
                  <a:pt x="1241489" y="5567806"/>
                  <a:pt x="0" y="4326317"/>
                  <a:pt x="0" y="2794863"/>
                </a:cubicBezTo>
                <a:lnTo>
                  <a:pt x="0" y="2772943"/>
                </a:lnTo>
                <a:cubicBezTo>
                  <a:pt x="0" y="1241489"/>
                  <a:pt x="1241489" y="0"/>
                  <a:pt x="2772943" y="0"/>
                </a:cubicBezTo>
                <a:close/>
              </a:path>
            </a:pathLst>
          </a:custGeom>
          <a:pattFill prst="wdUpDiag">
            <a:fgClr>
              <a:srgbClr val="F1F1F2">
                <a:lumMod val="75000"/>
              </a:srgbClr>
            </a:fgClr>
            <a:bgClr>
              <a:srgbClr val="F1F1F2">
                <a:lumMod val="90000"/>
              </a:srgbClr>
            </a:bgClr>
          </a:pattFill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D45F01-689B-499F-226B-FFDA4C14B16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07988" y="1700213"/>
            <a:ext cx="5688012" cy="4284662"/>
          </a:xfrm>
        </p:spPr>
        <p:txBody>
          <a:bodyPr/>
          <a:lstStyle/>
          <a:p>
            <a:r>
              <a:rPr lang="en-GB" sz="2800"/>
              <a:t>Uncertainty is here to stay</a:t>
            </a:r>
            <a:br>
              <a:rPr lang="en-GB" sz="2800"/>
            </a:br>
            <a:endParaRPr lang="en-GB" sz="2800"/>
          </a:p>
          <a:p>
            <a:r>
              <a:rPr lang="en-GB" sz="2800"/>
              <a:t>Suppliers and their solutions are evolving to meet market needs - backed by technology and data</a:t>
            </a:r>
            <a:br>
              <a:rPr lang="en-GB" sz="2800"/>
            </a:br>
            <a:endParaRPr lang="en-GB" sz="2800"/>
          </a:p>
          <a:p>
            <a:r>
              <a:rPr lang="en-GB" sz="2800"/>
              <a:t>Trusted partners provide insights to help manage through complexity and build resilience</a:t>
            </a:r>
          </a:p>
          <a:p>
            <a:endParaRPr lang="en-GB" sz="2000"/>
          </a:p>
          <a:p>
            <a:endParaRPr lang="en-GB" sz="2000"/>
          </a:p>
          <a:p>
            <a:endParaRPr lang="en-AU" sz="2000"/>
          </a:p>
        </p:txBody>
      </p:sp>
    </p:spTree>
    <p:extLst>
      <p:ext uri="{BB962C8B-B14F-4D97-AF65-F5344CB8AC3E}">
        <p14:creationId xmlns:p14="http://schemas.microsoft.com/office/powerpoint/2010/main" val="3969869178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SmartestEnergy">
  <a:themeElements>
    <a:clrScheme name="SmartestEnergy">
      <a:dk1>
        <a:srgbClr val="000000"/>
      </a:dk1>
      <a:lt1>
        <a:sysClr val="window" lastClr="FFFFFF"/>
      </a:lt1>
      <a:dk2>
        <a:srgbClr val="B2FF4D"/>
      </a:dk2>
      <a:lt2>
        <a:srgbClr val="F1F1F2"/>
      </a:lt2>
      <a:accent1>
        <a:srgbClr val="005763"/>
      </a:accent1>
      <a:accent2>
        <a:srgbClr val="8CF303"/>
      </a:accent2>
      <a:accent3>
        <a:srgbClr val="FFDF00"/>
      </a:accent3>
      <a:accent4>
        <a:srgbClr val="00DED4"/>
      </a:accent4>
      <a:accent5>
        <a:srgbClr val="12301F"/>
      </a:accent5>
      <a:accent6>
        <a:srgbClr val="9674F7"/>
      </a:accent6>
      <a:hlink>
        <a:srgbClr val="0563C1"/>
      </a:hlink>
      <a:folHlink>
        <a:srgbClr val="954F72"/>
      </a:folHlink>
    </a:clrScheme>
    <a:fontScheme name="Aeonik">
      <a:majorFont>
        <a:latin typeface="Aeonik"/>
        <a:ea typeface=""/>
        <a:cs typeface=""/>
      </a:majorFont>
      <a:minorFont>
        <a:latin typeface="Aeonik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custClrLst>
    <a:custClr name="Custom Color 1">
      <a:srgbClr val="B5B9BA"/>
    </a:custClr>
    <a:custClr name="Custom Color 2">
      <a:srgbClr val="42B000"/>
    </a:custClr>
    <a:custClr name="Custom Color 3">
      <a:srgbClr val="1F52F4"/>
    </a:custClr>
    <a:custClr name="Custom Color 4">
      <a:srgbClr val="4E0099"/>
    </a:custClr>
    <a:custClr name="Custom Color 5">
      <a:srgbClr val="DF74F0"/>
    </a:custClr>
    <a:custClr name="Custom Color 6">
      <a:srgbClr val="E74461"/>
    </a:custClr>
    <a:custClr name="Custom Color 7">
      <a:srgbClr val="F57D07"/>
    </a:custClr>
    <a:custClr name="Custom Color 8">
      <a:srgbClr val="656F7A"/>
    </a:custClr>
  </a:custClrLst>
  <a:extLst>
    <a:ext uri="{05A4C25C-085E-4340-85A3-A5531E510DB2}">
      <thm15:themeFamily xmlns:thm15="http://schemas.microsoft.com/office/thememl/2012/main" name="203750_SE_Master presentation template_SS_D4" id="{D2102D47-E851-40AE-BA43-DED592EC45AA}" vid="{FDF53555-6D44-46F6-8856-A24D0713B720}"/>
    </a:ext>
  </a:extLst>
</a:theme>
</file>

<file path=ppt/theme/theme2.xml><?xml version="1.0" encoding="utf-8"?>
<a:theme xmlns:a="http://schemas.openxmlformats.org/drawingml/2006/main" name="1_SmartestEnergy">
  <a:themeElements>
    <a:clrScheme name="SmartestEnergy">
      <a:dk1>
        <a:srgbClr val="000000"/>
      </a:dk1>
      <a:lt1>
        <a:sysClr val="window" lastClr="FFFFFF"/>
      </a:lt1>
      <a:dk2>
        <a:srgbClr val="B2FF4D"/>
      </a:dk2>
      <a:lt2>
        <a:srgbClr val="F1F1F2"/>
      </a:lt2>
      <a:accent1>
        <a:srgbClr val="005763"/>
      </a:accent1>
      <a:accent2>
        <a:srgbClr val="8CF303"/>
      </a:accent2>
      <a:accent3>
        <a:srgbClr val="FFDF00"/>
      </a:accent3>
      <a:accent4>
        <a:srgbClr val="00DED4"/>
      </a:accent4>
      <a:accent5>
        <a:srgbClr val="12301F"/>
      </a:accent5>
      <a:accent6>
        <a:srgbClr val="9674F7"/>
      </a:accent6>
      <a:hlink>
        <a:srgbClr val="0563C1"/>
      </a:hlink>
      <a:folHlink>
        <a:srgbClr val="954F72"/>
      </a:folHlink>
    </a:clrScheme>
    <a:fontScheme name="Aeonik">
      <a:majorFont>
        <a:latin typeface="Aeonik"/>
        <a:ea typeface=""/>
        <a:cs typeface=""/>
      </a:majorFont>
      <a:minorFont>
        <a:latin typeface="Aeonik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custClrLst>
    <a:custClr name="Custom Color 1">
      <a:srgbClr val="B5B9BA"/>
    </a:custClr>
    <a:custClr name="Custom Color 2">
      <a:srgbClr val="42B000"/>
    </a:custClr>
    <a:custClr name="Custom Color 3">
      <a:srgbClr val="1F52F4"/>
    </a:custClr>
    <a:custClr name="Custom Color 4">
      <a:srgbClr val="4E0099"/>
    </a:custClr>
    <a:custClr name="Custom Color 5">
      <a:srgbClr val="DF74F0"/>
    </a:custClr>
    <a:custClr name="Custom Color 6">
      <a:srgbClr val="E74461"/>
    </a:custClr>
    <a:custClr name="Custom Color 7">
      <a:srgbClr val="F57D07"/>
    </a:custClr>
    <a:custClr name="Custom Color 8">
      <a:srgbClr val="656F7A"/>
    </a:custClr>
  </a:custClrLst>
  <a:extLst>
    <a:ext uri="{05A4C25C-085E-4340-85A3-A5531E510DB2}">
      <thm15:themeFamily xmlns:thm15="http://schemas.microsoft.com/office/thememl/2012/main" name="SmartestEnergy Template_141122 v05.pptx" id="{9D199FDF-A922-40CC-A400-545E8B8B2FCD}" vid="{CF943EAC-9A48-47E8-A77A-FAB37065EAF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5034819-12b6-488c-a54d-bd82838ef36d"/>
    <lcf76f155ced4ddcb4097134ff3c332f xmlns="c2dbd7cd-84ac-4df8-afb9-26df00cab4fc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5BF2B769A79243B2174F0375185F5C" ma:contentTypeVersion="16" ma:contentTypeDescription="Create a new document." ma:contentTypeScope="" ma:versionID="202bf6bc4c05454cb48c5048ffce37b4">
  <xsd:schema xmlns:xsd="http://www.w3.org/2001/XMLSchema" xmlns:xs="http://www.w3.org/2001/XMLSchema" xmlns:p="http://schemas.microsoft.com/office/2006/metadata/properties" xmlns:ns2="c2dbd7cd-84ac-4df8-afb9-26df00cab4fc" xmlns:ns3="e5034819-12b6-488c-a54d-bd82838ef36d" targetNamespace="http://schemas.microsoft.com/office/2006/metadata/properties" ma:root="true" ma:fieldsID="f87acf71fb8c4d322cf407ffdaf98f8a" ns2:_="" ns3:_="">
    <xsd:import namespace="c2dbd7cd-84ac-4df8-afb9-26df00cab4fc"/>
    <xsd:import namespace="e5034819-12b6-488c-a54d-bd82838ef36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dbd7cd-84ac-4df8-afb9-26df00cab4f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953e766b-a1f0-494d-adab-26c67826b50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034819-12b6-488c-a54d-bd82838ef36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7a93ccf-d655-4831-aee2-a23464a0ffd4}" ma:internalName="TaxCatchAll" ma:showField="CatchAllData" ma:web="e5034819-12b6-488c-a54d-bd82838ef3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5B7FEFF-789D-4C78-99B2-26CAC2729BB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B859F53-EFEE-4A0A-82E1-B90C00075856}">
  <ds:schemaRefs>
    <ds:schemaRef ds:uri="http://purl.org/dc/terms/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purl.org/dc/elements/1.1/"/>
    <ds:schemaRef ds:uri="http://purl.org/dc/dcmitype/"/>
    <ds:schemaRef ds:uri="http://schemas.microsoft.com/office/infopath/2007/PartnerControls"/>
    <ds:schemaRef ds:uri="e5034819-12b6-488c-a54d-bd82838ef36d"/>
    <ds:schemaRef ds:uri="http://schemas.openxmlformats.org/package/2006/metadata/core-properties"/>
    <ds:schemaRef ds:uri="c2dbd7cd-84ac-4df8-afb9-26df00cab4fc"/>
  </ds:schemaRefs>
</ds:datastoreItem>
</file>

<file path=customXml/itemProps3.xml><?xml version="1.0" encoding="utf-8"?>
<ds:datastoreItem xmlns:ds="http://schemas.openxmlformats.org/officeDocument/2006/customXml" ds:itemID="{098032B5-669C-4B4D-B71A-2D584C9717FE}">
  <ds:schemaRefs>
    <ds:schemaRef ds:uri="c2dbd7cd-84ac-4df8-afb9-26df00cab4fc"/>
    <ds:schemaRef ds:uri="e5034819-12b6-488c-a54d-bd82838ef36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New SmartestEnergy brand template</Template>
  <TotalTime>3</TotalTime>
  <Words>106</Words>
  <Application>Microsoft Office PowerPoint</Application>
  <PresentationFormat>Widescreen</PresentationFormat>
  <Paragraphs>25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Symbol</vt:lpstr>
      <vt:lpstr>Arial</vt:lpstr>
      <vt:lpstr>Aeonik</vt:lpstr>
      <vt:lpstr>Aeonik Light</vt:lpstr>
      <vt:lpstr>Calibri</vt:lpstr>
      <vt:lpstr>SmartestEnergy</vt:lpstr>
      <vt:lpstr>1_SmartestEnergy</vt:lpstr>
      <vt:lpstr>Market trends and navigating uncertainty</vt:lpstr>
      <vt:lpstr>Renewables and BESS – displacing higher cost generation</vt:lpstr>
      <vt:lpstr>Market trends – impact on large energy users</vt:lpstr>
      <vt:lpstr>Key takeaways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Helen Wetherell</dc:creator>
  <cp:lastModifiedBy>Angela Riley</cp:lastModifiedBy>
  <cp:revision>1</cp:revision>
  <dcterms:created xsi:type="dcterms:W3CDTF">2026-05-19T02:10:27Z</dcterms:created>
  <dcterms:modified xsi:type="dcterms:W3CDTF">2026-05-26T07:04:36Z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0x010100705BF2B769A79243B2174F0375185F5C</vt:lpwstr>
  </property>
  <property fmtid="{D5CDD505-2E9C-101B-9397-08002B2CF9AE}" pid="3" name="Order">
    <vt:r8>47948200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MediaServiceImageTags">
    <vt:lpwstr/>
  </property>
  <property fmtid="{D5CDD505-2E9C-101B-9397-08002B2CF9AE}" pid="11" name="MSIP_Label_c12c57fa-0544-492d-b61d-6faf4a3476ab_Enabled">
    <vt:lpwstr>true</vt:lpwstr>
  </property>
  <property fmtid="{D5CDD505-2E9C-101B-9397-08002B2CF9AE}" pid="12" name="MSIP_Label_c12c57fa-0544-492d-b61d-6faf4a3476ab_SetDate">
    <vt:lpwstr>2025-12-02T15:20:47Z</vt:lpwstr>
  </property>
  <property fmtid="{D5CDD505-2E9C-101B-9397-08002B2CF9AE}" pid="13" name="MSIP_Label_c12c57fa-0544-492d-b61d-6faf4a3476ab_Method">
    <vt:lpwstr>Standard</vt:lpwstr>
  </property>
  <property fmtid="{D5CDD505-2E9C-101B-9397-08002B2CF9AE}" pid="14" name="MSIP_Label_c12c57fa-0544-492d-b61d-6faf4a3476ab_Name">
    <vt:lpwstr>Internal</vt:lpwstr>
  </property>
  <property fmtid="{D5CDD505-2E9C-101B-9397-08002B2CF9AE}" pid="15" name="MSIP_Label_c12c57fa-0544-492d-b61d-6faf4a3476ab_SiteId">
    <vt:lpwstr>6a673392-36af-4da3-9584-e4cf3a42fa76</vt:lpwstr>
  </property>
  <property fmtid="{D5CDD505-2E9C-101B-9397-08002B2CF9AE}" pid="16" name="MSIP_Label_c12c57fa-0544-492d-b61d-6faf4a3476ab_ActionId">
    <vt:lpwstr>6a5dc0fd-cc93-43fb-954c-8d435ed1e04a</vt:lpwstr>
  </property>
  <property fmtid="{D5CDD505-2E9C-101B-9397-08002B2CF9AE}" pid="17" name="MSIP_Label_c12c57fa-0544-492d-b61d-6faf4a3476ab_ContentBits">
    <vt:lpwstr>0</vt:lpwstr>
  </property>
  <property fmtid="{D5CDD505-2E9C-101B-9397-08002B2CF9AE}" pid="18" name="MSIP_Label_c12c57fa-0544-492d-b61d-6faf4a3476ab_Tag">
    <vt:lpwstr>10, 3, 0, 1</vt:lpwstr>
  </property>
</Properties>
</file>